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4" r:id="rId5"/>
  </p:sldMasterIdLst>
  <p:notesMasterIdLst>
    <p:notesMasterId r:id="rId48"/>
  </p:notesMasterIdLst>
  <p:handoutMasterIdLst>
    <p:handoutMasterId r:id="rId49"/>
  </p:handoutMasterIdLst>
  <p:sldIdLst>
    <p:sldId id="274" r:id="rId6"/>
    <p:sldId id="259" r:id="rId7"/>
    <p:sldId id="276" r:id="rId8"/>
    <p:sldId id="261" r:id="rId9"/>
    <p:sldId id="303" r:id="rId10"/>
    <p:sldId id="304" r:id="rId11"/>
    <p:sldId id="262" r:id="rId12"/>
    <p:sldId id="296" r:id="rId13"/>
    <p:sldId id="290" r:id="rId14"/>
    <p:sldId id="312" r:id="rId15"/>
    <p:sldId id="313" r:id="rId16"/>
    <p:sldId id="323" r:id="rId17"/>
    <p:sldId id="314" r:id="rId18"/>
    <p:sldId id="326" r:id="rId19"/>
    <p:sldId id="327" r:id="rId20"/>
    <p:sldId id="325" r:id="rId21"/>
    <p:sldId id="316" r:id="rId22"/>
    <p:sldId id="317" r:id="rId23"/>
    <p:sldId id="297" r:id="rId24"/>
    <p:sldId id="320" r:id="rId25"/>
    <p:sldId id="321" r:id="rId26"/>
    <p:sldId id="306" r:id="rId27"/>
    <p:sldId id="263" r:id="rId28"/>
    <p:sldId id="282" r:id="rId29"/>
    <p:sldId id="283" r:id="rId30"/>
    <p:sldId id="285" r:id="rId31"/>
    <p:sldId id="288" r:id="rId32"/>
    <p:sldId id="281" r:id="rId33"/>
    <p:sldId id="264" r:id="rId34"/>
    <p:sldId id="266" r:id="rId35"/>
    <p:sldId id="280" r:id="rId36"/>
    <p:sldId id="307" r:id="rId37"/>
    <p:sldId id="324" r:id="rId38"/>
    <p:sldId id="322" r:id="rId39"/>
    <p:sldId id="308" r:id="rId40"/>
    <p:sldId id="310" r:id="rId41"/>
    <p:sldId id="309" r:id="rId42"/>
    <p:sldId id="311" r:id="rId43"/>
    <p:sldId id="298" r:id="rId44"/>
    <p:sldId id="272" r:id="rId45"/>
    <p:sldId id="273" r:id="rId46"/>
    <p:sldId id="271" r:id="rId47"/>
  </p:sldIdLst>
  <p:sldSz cx="12192000" cy="6858000"/>
  <p:notesSz cx="9926638" cy="6797675"/>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C3350A8-3502-4DD6-81B7-094B0BB2D0ED}">
          <p14:sldIdLst>
            <p14:sldId id="274"/>
            <p14:sldId id="259"/>
            <p14:sldId id="276"/>
            <p14:sldId id="261"/>
            <p14:sldId id="303"/>
            <p14:sldId id="304"/>
            <p14:sldId id="262"/>
            <p14:sldId id="296"/>
            <p14:sldId id="290"/>
            <p14:sldId id="312"/>
            <p14:sldId id="313"/>
            <p14:sldId id="323"/>
            <p14:sldId id="314"/>
            <p14:sldId id="326"/>
            <p14:sldId id="327"/>
            <p14:sldId id="325"/>
            <p14:sldId id="316"/>
            <p14:sldId id="317"/>
            <p14:sldId id="297"/>
            <p14:sldId id="320"/>
            <p14:sldId id="321"/>
            <p14:sldId id="306"/>
            <p14:sldId id="263"/>
            <p14:sldId id="282"/>
            <p14:sldId id="283"/>
            <p14:sldId id="285"/>
            <p14:sldId id="288"/>
            <p14:sldId id="281"/>
            <p14:sldId id="264"/>
            <p14:sldId id="266"/>
            <p14:sldId id="280"/>
            <p14:sldId id="307"/>
            <p14:sldId id="324"/>
            <p14:sldId id="322"/>
            <p14:sldId id="308"/>
            <p14:sldId id="310"/>
            <p14:sldId id="309"/>
            <p14:sldId id="311"/>
            <p14:sldId id="298"/>
            <p14:sldId id="272"/>
            <p14:sldId id="273"/>
            <p14:sldId id="27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oups" initials="Schoups" lastIdx="3" clrIdx="0">
    <p:extLst>
      <p:ext uri="{19B8F6BF-5375-455C-9EA6-DF929625EA0E}">
        <p15:presenceInfo xmlns:p15="http://schemas.microsoft.com/office/powerpoint/2012/main" userId="Schoup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D8B3"/>
    <a:srgbClr val="EEF7E9"/>
    <a:srgbClr val="F1F9ED"/>
    <a:srgbClr val="395C78"/>
    <a:srgbClr val="F3997B"/>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04C524-CBC1-4A75-B887-9259A73EF27F}" v="1" dt="2021-10-12T13:14:51.6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00" autoAdjust="0"/>
    <p:restoredTop sz="78731" autoAdjust="0"/>
  </p:normalViewPr>
  <p:slideViewPr>
    <p:cSldViewPr snapToGrid="0">
      <p:cViewPr varScale="1">
        <p:scale>
          <a:sx n="90" d="100"/>
          <a:sy n="90" d="100"/>
        </p:scale>
        <p:origin x="1518" y="78"/>
      </p:cViewPr>
      <p:guideLst/>
    </p:cSldViewPr>
  </p:slideViewPr>
  <p:notesTextViewPr>
    <p:cViewPr>
      <p:scale>
        <a:sx n="1" d="1"/>
        <a:sy n="1" d="1"/>
      </p:scale>
      <p:origin x="0" y="0"/>
    </p:cViewPr>
  </p:notesTextViewPr>
  <p:notesViewPr>
    <p:cSldViewPr snapToGrid="0">
      <p:cViewPr varScale="1">
        <p:scale>
          <a:sx n="116" d="100"/>
          <a:sy n="116" d="100"/>
        </p:scale>
        <p:origin x="2094"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56"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ud Van Haegenborgh" userId="77705057-552a-4481-9a66-e9df5cb4d303" providerId="ADAL" clId="{4004C524-CBC1-4A75-B887-9259A73EF27F}"/>
    <pc:docChg chg="modNotesMaster modHandout">
      <pc:chgData name="Maud Van Haegenborgh" userId="77705057-552a-4481-9a66-e9df5cb4d303" providerId="ADAL" clId="{4004C524-CBC1-4A75-B887-9259A73EF27F}" dt="2021-10-12T13:14:51.679" v="0"/>
      <pc:docMkLst>
        <pc:docMk/>
      </pc:docMkLst>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1D3FE2B-97AD-4444-BF3F-2F376F6FEE55}"/>
              </a:ext>
            </a:extLst>
          </p:cNvPr>
          <p:cNvSpPr>
            <a:spLocks noGrp="1"/>
          </p:cNvSpPr>
          <p:nvPr>
            <p:ph type="ftr" sz="quarter" idx="2"/>
          </p:nvPr>
        </p:nvSpPr>
        <p:spPr>
          <a:xfrm>
            <a:off x="1" y="6456612"/>
            <a:ext cx="4301543" cy="341064"/>
          </a:xfrm>
          <a:prstGeom prst="rect">
            <a:avLst/>
          </a:prstGeom>
        </p:spPr>
        <p:txBody>
          <a:bodyPr vert="horz" lIns="91440" tIns="45720" rIns="91440" bIns="45720" rtlCol="0" anchor="b"/>
          <a:lstStyle>
            <a:lvl1pPr algn="l">
              <a:defRPr sz="1200"/>
            </a:lvl1pPr>
          </a:lstStyle>
          <a:p>
            <a:endParaRPr lang="nl-BE"/>
          </a:p>
        </p:txBody>
      </p:sp>
      <p:sp>
        <p:nvSpPr>
          <p:cNvPr id="5" name="Slide Number Placeholder 4">
            <a:extLst>
              <a:ext uri="{FF2B5EF4-FFF2-40B4-BE49-F238E27FC236}">
                <a16:creationId xmlns:a16="http://schemas.microsoft.com/office/drawing/2014/main" id="{FD2D8578-796C-4B11-89FB-A73F8082BE3B}"/>
              </a:ext>
            </a:extLst>
          </p:cNvPr>
          <p:cNvSpPr>
            <a:spLocks noGrp="1"/>
          </p:cNvSpPr>
          <p:nvPr>
            <p:ph type="sldNum" sz="quarter" idx="3"/>
          </p:nvPr>
        </p:nvSpPr>
        <p:spPr>
          <a:xfrm>
            <a:off x="5622799" y="6456612"/>
            <a:ext cx="4301543" cy="341064"/>
          </a:xfrm>
          <a:prstGeom prst="rect">
            <a:avLst/>
          </a:prstGeom>
        </p:spPr>
        <p:txBody>
          <a:bodyPr vert="horz" lIns="91440" tIns="45720" rIns="91440" bIns="45720" rtlCol="0" anchor="b"/>
          <a:lstStyle>
            <a:lvl1pPr algn="r">
              <a:defRPr sz="1200"/>
            </a:lvl1pPr>
          </a:lstStyle>
          <a:p>
            <a:fld id="{C66F9A7D-D9F5-4EDC-B8F8-D28A4916BD23}" type="slidenum">
              <a:rPr lang="nl-BE" smtClean="0"/>
              <a:t>‹#›</a:t>
            </a:fld>
            <a:endParaRPr lang="nl-BE"/>
          </a:p>
        </p:txBody>
      </p:sp>
    </p:spTree>
    <p:extLst>
      <p:ext uri="{BB962C8B-B14F-4D97-AF65-F5344CB8AC3E}">
        <p14:creationId xmlns:p14="http://schemas.microsoft.com/office/powerpoint/2010/main" val="29418703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1543" cy="341064"/>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idx="1"/>
          </p:nvPr>
        </p:nvSpPr>
        <p:spPr>
          <a:xfrm>
            <a:off x="5622799" y="0"/>
            <a:ext cx="4301543" cy="341064"/>
          </a:xfrm>
          <a:prstGeom prst="rect">
            <a:avLst/>
          </a:prstGeom>
        </p:spPr>
        <p:txBody>
          <a:bodyPr vert="horz" lIns="91440" tIns="45720" rIns="91440" bIns="45720" rtlCol="0"/>
          <a:lstStyle>
            <a:lvl1pPr algn="r">
              <a:defRPr sz="1200"/>
            </a:lvl1pPr>
          </a:lstStyle>
          <a:p>
            <a:fld id="{F3B144A5-B652-49E7-B352-9DD00FCB6048}" type="datetimeFigureOut">
              <a:rPr lang="nl-BE" smtClean="0"/>
              <a:t>12/10/2021</a:t>
            </a:fld>
            <a:endParaRPr lang="nl-BE"/>
          </a:p>
        </p:txBody>
      </p:sp>
      <p:sp>
        <p:nvSpPr>
          <p:cNvPr id="4" name="Slide Image Placeholder 3"/>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endParaRPr lang="nl-BE"/>
          </a:p>
        </p:txBody>
      </p:sp>
      <p:sp>
        <p:nvSpPr>
          <p:cNvPr id="5" name="Notes Placeholder 4"/>
          <p:cNvSpPr>
            <a:spLocks noGrp="1"/>
          </p:cNvSpPr>
          <p:nvPr>
            <p:ph type="body" sz="quarter" idx="3"/>
          </p:nvPr>
        </p:nvSpPr>
        <p:spPr>
          <a:xfrm>
            <a:off x="992665" y="3271381"/>
            <a:ext cx="7941310" cy="267658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6" name="Footer Placeholder 5"/>
          <p:cNvSpPr>
            <a:spLocks noGrp="1"/>
          </p:cNvSpPr>
          <p:nvPr>
            <p:ph type="ftr" sz="quarter" idx="4"/>
          </p:nvPr>
        </p:nvSpPr>
        <p:spPr>
          <a:xfrm>
            <a:off x="1" y="6456612"/>
            <a:ext cx="4301543" cy="341064"/>
          </a:xfrm>
          <a:prstGeom prst="rect">
            <a:avLst/>
          </a:prstGeom>
        </p:spPr>
        <p:txBody>
          <a:bodyPr vert="horz" lIns="91440" tIns="45720" rIns="91440" bIns="45720" rtlCol="0" anchor="b"/>
          <a:lstStyle>
            <a:lvl1pPr algn="l">
              <a:defRPr sz="1200"/>
            </a:lvl1pPr>
          </a:lstStyle>
          <a:p>
            <a:endParaRPr lang="nl-BE"/>
          </a:p>
        </p:txBody>
      </p:sp>
      <p:sp>
        <p:nvSpPr>
          <p:cNvPr id="7" name="Slide Number Placeholder 6"/>
          <p:cNvSpPr>
            <a:spLocks noGrp="1"/>
          </p:cNvSpPr>
          <p:nvPr>
            <p:ph type="sldNum" sz="quarter" idx="5"/>
          </p:nvPr>
        </p:nvSpPr>
        <p:spPr>
          <a:xfrm>
            <a:off x="5622799" y="6456612"/>
            <a:ext cx="4301543" cy="341064"/>
          </a:xfrm>
          <a:prstGeom prst="rect">
            <a:avLst/>
          </a:prstGeom>
        </p:spPr>
        <p:txBody>
          <a:bodyPr vert="horz" lIns="91440" tIns="45720" rIns="91440" bIns="45720" rtlCol="0" anchor="b"/>
          <a:lstStyle>
            <a:lvl1pPr algn="r">
              <a:defRPr sz="1200"/>
            </a:lvl1pPr>
          </a:lstStyle>
          <a:p>
            <a:fld id="{933F12CA-A776-4B0C-95EA-3CE8424BE675}" type="slidenum">
              <a:rPr lang="nl-BE" smtClean="0"/>
              <a:t>‹#›</a:t>
            </a:fld>
            <a:endParaRPr lang="nl-BE"/>
          </a:p>
        </p:txBody>
      </p:sp>
    </p:spTree>
    <p:extLst>
      <p:ext uri="{BB962C8B-B14F-4D97-AF65-F5344CB8AC3E}">
        <p14:creationId xmlns:p14="http://schemas.microsoft.com/office/powerpoint/2010/main" val="1200362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c.europa.eu/commission/presscorner/detail/en/ip_21_3541"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onderbeke-neirynck.be/files/Algemene%20wetgeving%20geothermie%2055.1.pdf"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www.dov.vlaanderen.be/page/vlarem-rubriek-551" TargetMode="External"/><Relationship Id="rId5" Type="http://schemas.openxmlformats.org/officeDocument/2006/relationships/hyperlink" Target="http://blug-ublg.be/files/documents/2b_Legislation_vlaanderen_Y_Dejonghe_NL.pdf" TargetMode="External"/><Relationship Id="rId4" Type="http://schemas.openxmlformats.org/officeDocument/2006/relationships/hyperlink" Target="https://publicaties.vlaanderen.be/view-file/25959"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vvsg.be/nieuws/wijk-de-nieuwe-dokken-in-gent-doet-dienst-als-virtuele-energiecentrale"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s://ducoop.be/initiatieven" TargetMode="External"/><Relationship Id="rId4" Type="http://schemas.openxmlformats.org/officeDocument/2006/relationships/hyperlink" Target="https://www.ducoop.be/"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antwerpenmorgen.be/nl/projecten/circular-south/over"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zuhaldemir.be/sites/parlement.n-va.be/files/generated/files/news-attachment/blue_deal_clean_0.pdf"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integraalwaterbeleid.be/nl/beleidsinstrumenten/blue-deal"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integraalwaterbeleid.be/nl/stroomgebiedbeheerplannen/stroomgebiedbeheerplannen-2022-2027/VORB"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integraalwaterbeleid.be/nl/regelgeving/overstromingsrichtlijn"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integraalwaterbeleid.be/nl/stroomgebiedbeheerplannen/stroomgebiedbeheerplannen-2022-2027/VORB"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integraalwaterbeleid.be/nl/regelgeving/overstromingsrichtlijn"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ublicaties.vlaanderen.be/view-file/31741"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vrt.be/vrtnws/nl/2021/05/07/renovatie-wordt-verplicht-voor-nieuwe-eigenaars-van-bedrijven-en/"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ublicaties.vlaanderen.be/view-file/25959"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www.smartgeotherm.be/documents/2013/05/basisbegrippen-geothermie.pdf/" TargetMode="External"/><Relationship Id="rId4" Type="http://schemas.openxmlformats.org/officeDocument/2006/relationships/hyperlink" Target="http://blug-ublg.be/files/documents/2b_Legislation_vlaanderen_Y_Dejonghe_NL.pdf"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Voorstel aparte ETS door EC: </a:t>
            </a:r>
            <a:r>
              <a:rPr lang="en-US" dirty="0">
                <a:hlinkClick r:id="rId3"/>
              </a:rPr>
              <a:t>EU economy and society to meet climate ambitions (europa.eu)</a:t>
            </a:r>
            <a:endParaRPr lang="nl-BE" dirty="0"/>
          </a:p>
        </p:txBody>
      </p:sp>
      <p:sp>
        <p:nvSpPr>
          <p:cNvPr id="4" name="Slide Number Placeholder 3"/>
          <p:cNvSpPr>
            <a:spLocks noGrp="1"/>
          </p:cNvSpPr>
          <p:nvPr>
            <p:ph type="sldNum" sz="quarter" idx="5"/>
          </p:nvPr>
        </p:nvSpPr>
        <p:spPr/>
        <p:txBody>
          <a:bodyPr/>
          <a:lstStyle/>
          <a:p>
            <a:fld id="{933F12CA-A776-4B0C-95EA-3CE8424BE675}" type="slidenum">
              <a:rPr lang="nl-BE" smtClean="0"/>
              <a:t>5</a:t>
            </a:fld>
            <a:endParaRPr lang="nl-BE"/>
          </a:p>
        </p:txBody>
      </p:sp>
    </p:spTree>
    <p:extLst>
      <p:ext uri="{BB962C8B-B14F-4D97-AF65-F5344CB8AC3E}">
        <p14:creationId xmlns:p14="http://schemas.microsoft.com/office/powerpoint/2010/main" val="2166000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hlinkClick r:id="rId3"/>
              </a:rPr>
              <a:t>Algemene wetgeving geothermie 55.1.pdf (onderbeke-neirynck.be)</a:t>
            </a:r>
            <a:endParaRPr lang="nl-BE" dirty="0">
              <a:hlinkClick r:id="rId4"/>
            </a:endParaRPr>
          </a:p>
          <a:p>
            <a:r>
              <a:rPr lang="nl-BE" dirty="0">
                <a:hlinkClick r:id="rId4"/>
              </a:rPr>
              <a:t>Microsoft Word - 17-021 garantieregeling geothermie (vlaanderen.be)</a:t>
            </a:r>
            <a:endParaRPr lang="nl-BE" dirty="0"/>
          </a:p>
          <a:p>
            <a:r>
              <a:rPr lang="nl-BE" dirty="0">
                <a:hlinkClick r:id="rId5"/>
              </a:rPr>
              <a:t>2b_Legislation_vlaanderen_Y_Dejonghe_NL (blug-ublg.be)</a:t>
            </a:r>
            <a:endParaRPr lang="nl-BE" dirty="0"/>
          </a:p>
          <a:p>
            <a:r>
              <a:rPr lang="nl-BE" dirty="0">
                <a:hlinkClick r:id="rId6"/>
              </a:rPr>
              <a:t>VLAREM Rubriek 55.1 | DOV (vlaanderen.be)</a:t>
            </a:r>
            <a:endParaRPr lang="nl-BE" dirty="0"/>
          </a:p>
          <a:p>
            <a:r>
              <a:rPr lang="nl-BE" dirty="0"/>
              <a:t>015454591</a:t>
            </a:r>
          </a:p>
          <a:p>
            <a:r>
              <a:rPr lang="nl-BE" dirty="0"/>
              <a:t>Lokale regelgeving, eerder industriële, bv bepaalde elektriciteitskabels aanvragen, </a:t>
            </a:r>
            <a:r>
              <a:rPr lang="nl-BE" dirty="0" err="1"/>
              <a:t>elektriciteitskabine</a:t>
            </a:r>
            <a:r>
              <a:rPr lang="nl-BE" dirty="0"/>
              <a:t>, wel stedenbouwkundige aanvraag,, wel bovengronds, voor boringen sowieso nooit, evt. transformatoren, </a:t>
            </a:r>
          </a:p>
        </p:txBody>
      </p:sp>
      <p:sp>
        <p:nvSpPr>
          <p:cNvPr id="4" name="Slide Number Placeholder 3"/>
          <p:cNvSpPr>
            <a:spLocks noGrp="1"/>
          </p:cNvSpPr>
          <p:nvPr>
            <p:ph type="sldNum" sz="quarter" idx="5"/>
          </p:nvPr>
        </p:nvSpPr>
        <p:spPr/>
        <p:txBody>
          <a:bodyPr/>
          <a:lstStyle/>
          <a:p>
            <a:fld id="{933F12CA-A776-4B0C-95EA-3CE8424BE675}" type="slidenum">
              <a:rPr lang="nl-BE" smtClean="0"/>
              <a:t>33</a:t>
            </a:fld>
            <a:endParaRPr lang="nl-BE"/>
          </a:p>
        </p:txBody>
      </p:sp>
    </p:spTree>
    <p:extLst>
      <p:ext uri="{BB962C8B-B14F-4D97-AF65-F5344CB8AC3E}">
        <p14:creationId xmlns:p14="http://schemas.microsoft.com/office/powerpoint/2010/main" val="4073126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hlinkClick r:id="rId3"/>
              </a:rPr>
              <a:t>Wijk 'De Nieuwe Dokken' in Gent doet dienst als virtuele energiecentrale (vvsg.be)</a:t>
            </a:r>
            <a:endParaRPr lang="nl-BE" dirty="0"/>
          </a:p>
          <a:p>
            <a:r>
              <a:rPr lang="nl-BE" dirty="0" err="1">
                <a:hlinkClick r:id="rId4"/>
              </a:rPr>
              <a:t>DuCoop</a:t>
            </a:r>
            <a:endParaRPr lang="nl-BE" dirty="0"/>
          </a:p>
          <a:p>
            <a:r>
              <a:rPr lang="nl-BE" dirty="0">
                <a:hlinkClick r:id="rId5"/>
              </a:rPr>
              <a:t>Initiatieven - </a:t>
            </a:r>
            <a:r>
              <a:rPr lang="nl-BE" dirty="0" err="1">
                <a:hlinkClick r:id="rId5"/>
              </a:rPr>
              <a:t>Ducoop</a:t>
            </a:r>
            <a:endParaRPr lang="nl-BE" dirty="0"/>
          </a:p>
        </p:txBody>
      </p:sp>
      <p:sp>
        <p:nvSpPr>
          <p:cNvPr id="4" name="Slide Number Placeholder 3"/>
          <p:cNvSpPr>
            <a:spLocks noGrp="1"/>
          </p:cNvSpPr>
          <p:nvPr>
            <p:ph type="sldNum" sz="quarter" idx="5"/>
          </p:nvPr>
        </p:nvSpPr>
        <p:spPr/>
        <p:txBody>
          <a:bodyPr/>
          <a:lstStyle/>
          <a:p>
            <a:fld id="{933F12CA-A776-4B0C-95EA-3CE8424BE675}" type="slidenum">
              <a:rPr lang="nl-BE" smtClean="0"/>
              <a:t>36</a:t>
            </a:fld>
            <a:endParaRPr lang="nl-BE"/>
          </a:p>
        </p:txBody>
      </p:sp>
    </p:spTree>
    <p:extLst>
      <p:ext uri="{BB962C8B-B14F-4D97-AF65-F5344CB8AC3E}">
        <p14:creationId xmlns:p14="http://schemas.microsoft.com/office/powerpoint/2010/main" val="3043161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hlinkClick r:id="rId3"/>
              </a:rPr>
              <a:t>Circulair Zuid (antwerpenmorgen.be)</a:t>
            </a:r>
            <a:endParaRPr lang="nl-BE" dirty="0"/>
          </a:p>
        </p:txBody>
      </p:sp>
      <p:sp>
        <p:nvSpPr>
          <p:cNvPr id="4" name="Slide Number Placeholder 3"/>
          <p:cNvSpPr>
            <a:spLocks noGrp="1"/>
          </p:cNvSpPr>
          <p:nvPr>
            <p:ph type="sldNum" sz="quarter" idx="5"/>
          </p:nvPr>
        </p:nvSpPr>
        <p:spPr/>
        <p:txBody>
          <a:bodyPr/>
          <a:lstStyle/>
          <a:p>
            <a:fld id="{933F12CA-A776-4B0C-95EA-3CE8424BE675}" type="slidenum">
              <a:rPr lang="nl-BE" smtClean="0"/>
              <a:t>38</a:t>
            </a:fld>
            <a:endParaRPr lang="nl-BE"/>
          </a:p>
        </p:txBody>
      </p:sp>
    </p:spTree>
    <p:extLst>
      <p:ext uri="{BB962C8B-B14F-4D97-AF65-F5344CB8AC3E}">
        <p14:creationId xmlns:p14="http://schemas.microsoft.com/office/powerpoint/2010/main" val="3197975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In coronaperiode in ijltempo nog gebouwd door aankondigingspolitiek: gemeentes en lokale overheden eigen initiatieven ingelast</a:t>
            </a:r>
          </a:p>
        </p:txBody>
      </p:sp>
      <p:sp>
        <p:nvSpPr>
          <p:cNvPr id="4" name="Slide Number Placeholder 3"/>
          <p:cNvSpPr>
            <a:spLocks noGrp="1"/>
          </p:cNvSpPr>
          <p:nvPr>
            <p:ph type="sldNum" sz="quarter" idx="5"/>
          </p:nvPr>
        </p:nvSpPr>
        <p:spPr/>
        <p:txBody>
          <a:bodyPr/>
          <a:lstStyle/>
          <a:p>
            <a:fld id="{933F12CA-A776-4B0C-95EA-3CE8424BE675}" type="slidenum">
              <a:rPr lang="nl-BE" smtClean="0"/>
              <a:t>11</a:t>
            </a:fld>
            <a:endParaRPr lang="nl-BE"/>
          </a:p>
        </p:txBody>
      </p:sp>
    </p:spTree>
    <p:extLst>
      <p:ext uri="{BB962C8B-B14F-4D97-AF65-F5344CB8AC3E}">
        <p14:creationId xmlns:p14="http://schemas.microsoft.com/office/powerpoint/2010/main" val="813457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933F12CA-A776-4B0C-95EA-3CE8424BE675}" type="slidenum">
              <a:rPr lang="nl-BE" smtClean="0"/>
              <a:t>12</a:t>
            </a:fld>
            <a:endParaRPr lang="nl-BE"/>
          </a:p>
        </p:txBody>
      </p:sp>
    </p:spTree>
    <p:extLst>
      <p:ext uri="{BB962C8B-B14F-4D97-AF65-F5344CB8AC3E}">
        <p14:creationId xmlns:p14="http://schemas.microsoft.com/office/powerpoint/2010/main" val="77271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blue_deal_clean_0.pdf (zuhaldemir.be)</a:t>
            </a:r>
            <a:endParaRPr lang="en-US" dirty="0"/>
          </a:p>
          <a:p>
            <a:r>
              <a:rPr lang="en-US" dirty="0">
                <a:hlinkClick r:id="rId4"/>
              </a:rPr>
              <a:t>BLUE DEAL — </a:t>
            </a:r>
            <a:r>
              <a:rPr lang="en-US" dirty="0" err="1">
                <a:hlinkClick r:id="rId4"/>
              </a:rPr>
              <a:t>nl</a:t>
            </a:r>
            <a:r>
              <a:rPr lang="en-US" dirty="0">
                <a:hlinkClick r:id="rId4"/>
              </a:rPr>
              <a:t> (integraalwaterbeleid.be)</a:t>
            </a:r>
            <a:endParaRPr lang="nl-BE" dirty="0"/>
          </a:p>
        </p:txBody>
      </p:sp>
      <p:sp>
        <p:nvSpPr>
          <p:cNvPr id="4" name="Slide Number Placeholder 3"/>
          <p:cNvSpPr>
            <a:spLocks noGrp="1"/>
          </p:cNvSpPr>
          <p:nvPr>
            <p:ph type="sldNum" sz="quarter" idx="5"/>
          </p:nvPr>
        </p:nvSpPr>
        <p:spPr/>
        <p:txBody>
          <a:bodyPr/>
          <a:lstStyle/>
          <a:p>
            <a:fld id="{933F12CA-A776-4B0C-95EA-3CE8424BE675}" type="slidenum">
              <a:rPr lang="nl-BE" smtClean="0"/>
              <a:t>13</a:t>
            </a:fld>
            <a:endParaRPr lang="nl-BE"/>
          </a:p>
        </p:txBody>
      </p:sp>
    </p:spTree>
    <p:extLst>
      <p:ext uri="{BB962C8B-B14F-4D97-AF65-F5344CB8AC3E}">
        <p14:creationId xmlns:p14="http://schemas.microsoft.com/office/powerpoint/2010/main" val="4136055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hlinkClick r:id="rId3"/>
              </a:rPr>
              <a:t>Voorlopige overstromingsrisicobeoordeling — nl (integraalwaterbeleid.be)</a:t>
            </a:r>
            <a:endParaRPr lang="nl-BE" dirty="0"/>
          </a:p>
          <a:p>
            <a:r>
              <a:rPr lang="nl-BE" dirty="0">
                <a:hlinkClick r:id="rId4"/>
              </a:rPr>
              <a:t>Overstromingsrichtlijn — nl (integraalwaterbeleid.be)</a:t>
            </a:r>
            <a:endParaRPr lang="nl-BE" dirty="0"/>
          </a:p>
        </p:txBody>
      </p:sp>
      <p:sp>
        <p:nvSpPr>
          <p:cNvPr id="4" name="Slide Number Placeholder 3"/>
          <p:cNvSpPr>
            <a:spLocks noGrp="1"/>
          </p:cNvSpPr>
          <p:nvPr>
            <p:ph type="sldNum" sz="quarter" idx="5"/>
          </p:nvPr>
        </p:nvSpPr>
        <p:spPr/>
        <p:txBody>
          <a:bodyPr/>
          <a:lstStyle/>
          <a:p>
            <a:fld id="{933F12CA-A776-4B0C-95EA-3CE8424BE675}" type="slidenum">
              <a:rPr lang="nl-BE" smtClean="0"/>
              <a:t>14</a:t>
            </a:fld>
            <a:endParaRPr lang="nl-BE"/>
          </a:p>
        </p:txBody>
      </p:sp>
    </p:spTree>
    <p:extLst>
      <p:ext uri="{BB962C8B-B14F-4D97-AF65-F5344CB8AC3E}">
        <p14:creationId xmlns:p14="http://schemas.microsoft.com/office/powerpoint/2010/main" val="3664225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hlinkClick r:id="rId3"/>
              </a:rPr>
              <a:t>Voorlopige overstromingsrisicobeoordeling — nl (integraalwaterbeleid.be)</a:t>
            </a:r>
            <a:endParaRPr lang="nl-BE" dirty="0"/>
          </a:p>
          <a:p>
            <a:r>
              <a:rPr lang="nl-BE" dirty="0">
                <a:hlinkClick r:id="rId4"/>
              </a:rPr>
              <a:t>Overstromingsrichtlijn — nl (integraalwaterbeleid.be)</a:t>
            </a:r>
            <a:endParaRPr lang="nl-BE" dirty="0"/>
          </a:p>
        </p:txBody>
      </p:sp>
      <p:sp>
        <p:nvSpPr>
          <p:cNvPr id="4" name="Slide Number Placeholder 3"/>
          <p:cNvSpPr>
            <a:spLocks noGrp="1"/>
          </p:cNvSpPr>
          <p:nvPr>
            <p:ph type="sldNum" sz="quarter" idx="5"/>
          </p:nvPr>
        </p:nvSpPr>
        <p:spPr/>
        <p:txBody>
          <a:bodyPr/>
          <a:lstStyle/>
          <a:p>
            <a:fld id="{933F12CA-A776-4B0C-95EA-3CE8424BE675}" type="slidenum">
              <a:rPr lang="nl-BE" smtClean="0"/>
              <a:t>15</a:t>
            </a:fld>
            <a:endParaRPr lang="nl-BE"/>
          </a:p>
        </p:txBody>
      </p:sp>
    </p:spTree>
    <p:extLst>
      <p:ext uri="{BB962C8B-B14F-4D97-AF65-F5344CB8AC3E}">
        <p14:creationId xmlns:p14="http://schemas.microsoft.com/office/powerpoint/2010/main" val="1888161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Renovatieplicht in hoofdstuk 1.2.2 Regeerakkoord </a:t>
            </a:r>
            <a:r>
              <a:rPr lang="nl-BE" dirty="0">
                <a:hlinkClick r:id="rId3"/>
              </a:rPr>
              <a:t>Vlaamse regering 2019-2024, regeerakkoord (vlaanderen.be)</a:t>
            </a:r>
            <a:r>
              <a:rPr lang="nl-BE" dirty="0">
                <a:hlinkClick r:id="rId4"/>
              </a:rPr>
              <a:t> </a:t>
            </a:r>
          </a:p>
          <a:p>
            <a:r>
              <a:rPr lang="nl-BE" dirty="0">
                <a:hlinkClick r:id="rId4"/>
              </a:rPr>
              <a:t>Renovatie wordt verplicht voor nieuwe eigenaars van bedrijven en kantoren | VRT NWS: nieuws</a:t>
            </a:r>
            <a:endParaRPr lang="nl-BE" dirty="0"/>
          </a:p>
        </p:txBody>
      </p:sp>
      <p:sp>
        <p:nvSpPr>
          <p:cNvPr id="4" name="Slide Number Placeholder 3"/>
          <p:cNvSpPr>
            <a:spLocks noGrp="1"/>
          </p:cNvSpPr>
          <p:nvPr>
            <p:ph type="sldNum" sz="quarter" idx="5"/>
          </p:nvPr>
        </p:nvSpPr>
        <p:spPr/>
        <p:txBody>
          <a:bodyPr/>
          <a:lstStyle/>
          <a:p>
            <a:fld id="{933F12CA-A776-4B0C-95EA-3CE8424BE675}" type="slidenum">
              <a:rPr lang="nl-BE" smtClean="0"/>
              <a:t>18</a:t>
            </a:fld>
            <a:endParaRPr lang="nl-BE"/>
          </a:p>
        </p:txBody>
      </p:sp>
    </p:spTree>
    <p:extLst>
      <p:ext uri="{BB962C8B-B14F-4D97-AF65-F5344CB8AC3E}">
        <p14:creationId xmlns:p14="http://schemas.microsoft.com/office/powerpoint/2010/main" val="1114571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Energiedecreet en besluit, waarin er in wordt gegaan op warmte/</a:t>
            </a:r>
            <a:r>
              <a:rPr lang="nl-BE" dirty="0" err="1"/>
              <a:t>koudenetten</a:t>
            </a:r>
            <a:r>
              <a:rPr lang="nl-BE" dirty="0"/>
              <a:t>, maar weinig geregeld want grote gaten op regelgeving</a:t>
            </a:r>
          </a:p>
        </p:txBody>
      </p:sp>
      <p:sp>
        <p:nvSpPr>
          <p:cNvPr id="4" name="Slide Number Placeholder 3"/>
          <p:cNvSpPr>
            <a:spLocks noGrp="1"/>
          </p:cNvSpPr>
          <p:nvPr>
            <p:ph type="sldNum" sz="quarter" idx="5"/>
          </p:nvPr>
        </p:nvSpPr>
        <p:spPr/>
        <p:txBody>
          <a:bodyPr/>
          <a:lstStyle/>
          <a:p>
            <a:fld id="{933F12CA-A776-4B0C-95EA-3CE8424BE675}" type="slidenum">
              <a:rPr lang="nl-BE" smtClean="0"/>
              <a:t>31</a:t>
            </a:fld>
            <a:endParaRPr lang="nl-BE"/>
          </a:p>
        </p:txBody>
      </p:sp>
    </p:spTree>
    <p:extLst>
      <p:ext uri="{BB962C8B-B14F-4D97-AF65-F5344CB8AC3E}">
        <p14:creationId xmlns:p14="http://schemas.microsoft.com/office/powerpoint/2010/main" val="825080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hlinkClick r:id="rId3"/>
              </a:rPr>
              <a:t>Microsoft Word - 17-021 garantieregeling geothermie (vlaanderen.be)</a:t>
            </a:r>
            <a:endParaRPr lang="nl-BE" dirty="0"/>
          </a:p>
          <a:p>
            <a:r>
              <a:rPr lang="nl-BE" dirty="0">
                <a:hlinkClick r:id="rId4"/>
              </a:rPr>
              <a:t>2b_Legislation_vlaanderen_Y_Dejonghe_NL (blug-ublg.be)</a:t>
            </a:r>
            <a:endParaRPr lang="nl-BE" dirty="0"/>
          </a:p>
          <a:p>
            <a:r>
              <a:rPr lang="nl-BE" dirty="0">
                <a:hlinkClick r:id="rId5"/>
              </a:rPr>
              <a:t>basisdocument (smartgeotherm.be)</a:t>
            </a:r>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Hoofdstuk 3 Boringen in het kader van thermische energieopslag in boorgaten, Code van goede praktijk boringen en voor exploiteren en afsluiten van boorputten voor grondwaterwinning (bijlage 5.53.1 VLAREM II)</a:t>
            </a:r>
          </a:p>
          <a:p>
            <a:endParaRPr lang="nl-BE" dirty="0"/>
          </a:p>
        </p:txBody>
      </p:sp>
      <p:sp>
        <p:nvSpPr>
          <p:cNvPr id="4" name="Slide Number Placeholder 3"/>
          <p:cNvSpPr>
            <a:spLocks noGrp="1"/>
          </p:cNvSpPr>
          <p:nvPr>
            <p:ph type="sldNum" sz="quarter" idx="5"/>
          </p:nvPr>
        </p:nvSpPr>
        <p:spPr/>
        <p:txBody>
          <a:bodyPr/>
          <a:lstStyle/>
          <a:p>
            <a:fld id="{933F12CA-A776-4B0C-95EA-3CE8424BE675}" type="slidenum">
              <a:rPr lang="nl-BE" smtClean="0"/>
              <a:t>32</a:t>
            </a:fld>
            <a:endParaRPr lang="nl-BE"/>
          </a:p>
        </p:txBody>
      </p:sp>
    </p:spTree>
    <p:extLst>
      <p:ext uri="{BB962C8B-B14F-4D97-AF65-F5344CB8AC3E}">
        <p14:creationId xmlns:p14="http://schemas.microsoft.com/office/powerpoint/2010/main" val="2788684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houdstafel">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1CB33F3-67EE-4065-8936-A65C8423E5C5}"/>
              </a:ext>
            </a:extLst>
          </p:cNvPr>
          <p:cNvSpPr>
            <a:spLocks noGrp="1"/>
          </p:cNvSpPr>
          <p:nvPr>
            <p:ph type="dt" sz="half" idx="10"/>
          </p:nvPr>
        </p:nvSpPr>
        <p:spPr/>
        <p:txBody>
          <a:bodyPr/>
          <a:lstStyle/>
          <a:p>
            <a:fld id="{EE3B320D-7D4D-4BBA-A27E-6D01240E178E}" type="datetimeFigureOut">
              <a:rPr lang="nl-BE" smtClean="0"/>
              <a:t>12/10/2021</a:t>
            </a:fld>
            <a:endParaRPr lang="nl-BE"/>
          </a:p>
        </p:txBody>
      </p:sp>
      <p:sp>
        <p:nvSpPr>
          <p:cNvPr id="6" name="Footer Placeholder 5">
            <a:extLst>
              <a:ext uri="{FF2B5EF4-FFF2-40B4-BE49-F238E27FC236}">
                <a16:creationId xmlns:a16="http://schemas.microsoft.com/office/drawing/2014/main" id="{1AB8F1B4-C368-40E7-9B01-8E993F73D51A}"/>
              </a:ext>
            </a:extLst>
          </p:cNvPr>
          <p:cNvSpPr>
            <a:spLocks noGrp="1"/>
          </p:cNvSpPr>
          <p:nvPr>
            <p:ph type="ftr" sz="quarter" idx="11"/>
          </p:nvPr>
        </p:nvSpPr>
        <p:spPr/>
        <p:txBody>
          <a:bodyPr/>
          <a:lstStyle/>
          <a:p>
            <a:endParaRPr lang="nl-BE"/>
          </a:p>
        </p:txBody>
      </p:sp>
      <p:sp>
        <p:nvSpPr>
          <p:cNvPr id="7" name="Slide Number Placeholder 6">
            <a:extLst>
              <a:ext uri="{FF2B5EF4-FFF2-40B4-BE49-F238E27FC236}">
                <a16:creationId xmlns:a16="http://schemas.microsoft.com/office/drawing/2014/main" id="{04632216-526C-42E6-96B1-96767A76F1FE}"/>
              </a:ext>
            </a:extLst>
          </p:cNvPr>
          <p:cNvSpPr>
            <a:spLocks noGrp="1"/>
          </p:cNvSpPr>
          <p:nvPr>
            <p:ph type="sldNum" sz="quarter" idx="12"/>
          </p:nvPr>
        </p:nvSpPr>
        <p:spPr>
          <a:xfrm>
            <a:off x="8610600" y="6417578"/>
            <a:ext cx="2743200" cy="440422"/>
          </a:xfrm>
        </p:spPr>
        <p:txBody>
          <a:bodyPr/>
          <a:lstStyle>
            <a:lvl1pPr>
              <a:defRPr>
                <a:latin typeface="Mrs Eaves OT"/>
              </a:defRPr>
            </a:lvl1pPr>
          </a:lstStyle>
          <a:p>
            <a:fld id="{6B3EA299-E178-4459-8E12-244541B534EF}" type="slidenum">
              <a:rPr lang="nl-BE" smtClean="0"/>
              <a:pPr/>
              <a:t>‹#›</a:t>
            </a:fld>
            <a:endParaRPr lang="nl-BE" dirty="0"/>
          </a:p>
        </p:txBody>
      </p:sp>
      <p:sp>
        <p:nvSpPr>
          <p:cNvPr id="18" name="Text Placeholder 9">
            <a:extLst>
              <a:ext uri="{FF2B5EF4-FFF2-40B4-BE49-F238E27FC236}">
                <a16:creationId xmlns:a16="http://schemas.microsoft.com/office/drawing/2014/main" id="{A82743C4-2577-4AD2-AFFB-6E4A1E5AA0A1}"/>
              </a:ext>
            </a:extLst>
          </p:cNvPr>
          <p:cNvSpPr txBox="1">
            <a:spLocks/>
          </p:cNvSpPr>
          <p:nvPr userDrawn="1"/>
        </p:nvSpPr>
        <p:spPr>
          <a:xfrm>
            <a:off x="0" y="291535"/>
            <a:ext cx="12192000" cy="323165"/>
          </a:xfrm>
          <a:prstGeom prst="rect">
            <a:avLst/>
          </a:prstGeom>
        </p:spPr>
        <p:txBody>
          <a:bodyPr tIns="0" bIns="72000">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Trade Gothic LT Com" panose="020B0503040303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ade Gothic LT Com" panose="020B0503040303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ade Gothic LT Com" panose="020B0503040303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ade Gothic LT Com" panose="020B0503040303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ade Gothic LT Com" panose="020B0503040303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3" name="Text Placeholder 2">
            <a:extLst>
              <a:ext uri="{FF2B5EF4-FFF2-40B4-BE49-F238E27FC236}">
                <a16:creationId xmlns:a16="http://schemas.microsoft.com/office/drawing/2014/main" id="{84C17283-6A9B-495C-85A2-EB013BCE5AB2}"/>
              </a:ext>
            </a:extLst>
          </p:cNvPr>
          <p:cNvSpPr>
            <a:spLocks noGrp="1"/>
          </p:cNvSpPr>
          <p:nvPr>
            <p:ph type="body" sz="quarter" idx="13" hasCustomPrompt="1"/>
          </p:nvPr>
        </p:nvSpPr>
        <p:spPr>
          <a:xfrm>
            <a:off x="0" y="0"/>
            <a:ext cx="12192000" cy="614363"/>
          </a:xfrm>
        </p:spPr>
        <p:txBody>
          <a:bodyPr anchor="ctr">
            <a:noAutofit/>
          </a:bodyPr>
          <a:lstStyle>
            <a:lvl1pPr marL="0" indent="0" algn="ctr">
              <a:buNone/>
              <a:defRPr sz="2200"/>
            </a:lvl1pPr>
          </a:lstStyle>
          <a:p>
            <a:r>
              <a:rPr lang="en-US" dirty="0" err="1"/>
              <a:t>Titel</a:t>
            </a:r>
            <a:r>
              <a:rPr lang="en-US" dirty="0"/>
              <a:t> </a:t>
            </a:r>
            <a:r>
              <a:rPr lang="en-US" dirty="0" err="1"/>
              <a:t>presentatie</a:t>
            </a:r>
            <a:endParaRPr lang="en-US" dirty="0"/>
          </a:p>
        </p:txBody>
      </p:sp>
      <p:sp>
        <p:nvSpPr>
          <p:cNvPr id="10" name="Picture Placeholder 9">
            <a:extLst>
              <a:ext uri="{FF2B5EF4-FFF2-40B4-BE49-F238E27FC236}">
                <a16:creationId xmlns:a16="http://schemas.microsoft.com/office/drawing/2014/main" id="{CECDB010-3736-4163-9A4D-91D5CFBD609D}"/>
              </a:ext>
            </a:extLst>
          </p:cNvPr>
          <p:cNvSpPr>
            <a:spLocks noGrp="1"/>
          </p:cNvSpPr>
          <p:nvPr>
            <p:ph type="pic" sz="quarter" idx="14" hasCustomPrompt="1"/>
          </p:nvPr>
        </p:nvSpPr>
        <p:spPr>
          <a:xfrm>
            <a:off x="11353800" y="0"/>
            <a:ext cx="838200" cy="614363"/>
          </a:xfrm>
        </p:spPr>
        <p:txBody>
          <a:bodyPr>
            <a:normAutofit/>
          </a:bodyPr>
          <a:lstStyle>
            <a:lvl1pPr>
              <a:defRPr sz="1000"/>
            </a:lvl1pPr>
          </a:lstStyle>
          <a:p>
            <a:r>
              <a:rPr lang="nl-BE" dirty="0"/>
              <a:t>profielfoto</a:t>
            </a:r>
          </a:p>
        </p:txBody>
      </p:sp>
      <p:sp>
        <p:nvSpPr>
          <p:cNvPr id="13" name="Text Placeholder 12">
            <a:extLst>
              <a:ext uri="{FF2B5EF4-FFF2-40B4-BE49-F238E27FC236}">
                <a16:creationId xmlns:a16="http://schemas.microsoft.com/office/drawing/2014/main" id="{F310F0C6-31BA-42BF-9C61-7CB55FA69585}"/>
              </a:ext>
            </a:extLst>
          </p:cNvPr>
          <p:cNvSpPr>
            <a:spLocks noGrp="1"/>
          </p:cNvSpPr>
          <p:nvPr>
            <p:ph type="body" sz="quarter" idx="15" hasCustomPrompt="1"/>
          </p:nvPr>
        </p:nvSpPr>
        <p:spPr>
          <a:xfrm>
            <a:off x="9982200" y="146049"/>
            <a:ext cx="1371600" cy="322263"/>
          </a:xfrm>
        </p:spPr>
        <p:txBody>
          <a:bodyPr anchor="ctr">
            <a:normAutofit/>
          </a:bodyPr>
          <a:lstStyle>
            <a:lvl1pPr marL="0" indent="0" algn="r">
              <a:buNone/>
              <a:defRPr sz="1400"/>
            </a:lvl1pPr>
          </a:lstStyle>
          <a:p>
            <a:pPr lvl="0"/>
            <a:r>
              <a:rPr lang="en-US" dirty="0"/>
              <a:t>Naam </a:t>
            </a:r>
            <a:r>
              <a:rPr lang="en-US" dirty="0" err="1"/>
              <a:t>spreker</a:t>
            </a:r>
            <a:endParaRPr lang="nl-BE" dirty="0"/>
          </a:p>
        </p:txBody>
      </p:sp>
      <p:sp>
        <p:nvSpPr>
          <p:cNvPr id="14" name="Content Placeholder 3">
            <a:extLst>
              <a:ext uri="{FF2B5EF4-FFF2-40B4-BE49-F238E27FC236}">
                <a16:creationId xmlns:a16="http://schemas.microsoft.com/office/drawing/2014/main" id="{8707FD9C-588C-4F58-85CA-8EA9BCCFCFC8}"/>
              </a:ext>
            </a:extLst>
          </p:cNvPr>
          <p:cNvSpPr>
            <a:spLocks noGrp="1"/>
          </p:cNvSpPr>
          <p:nvPr>
            <p:ph sz="quarter" idx="16"/>
          </p:nvPr>
        </p:nvSpPr>
        <p:spPr>
          <a:xfrm>
            <a:off x="838200" y="1947258"/>
            <a:ext cx="5257800" cy="4124930"/>
          </a:xfrm>
        </p:spPr>
        <p:txBody>
          <a:bodyPr/>
          <a:lstStyle>
            <a:lvl1pPr marL="514350" indent="-514350">
              <a:buFont typeface="+mj-lt"/>
              <a:buAutoNum type="romanUcPeriod"/>
              <a:defRPr/>
            </a:lvl1pPr>
            <a:lvl2pPr marL="971550" indent="-514350">
              <a:buFont typeface="+mj-lt"/>
              <a:buAutoNum type="romanUcPeriod"/>
              <a:defRPr/>
            </a:lvl2pPr>
            <a:lvl3pPr marL="1314450" indent="-400050">
              <a:buFont typeface="+mj-lt"/>
              <a:buAutoNum type="romanUcPeriod"/>
              <a:defRPr/>
            </a:lvl3pPr>
          </a:lstStyle>
          <a:p>
            <a:pPr lvl="0"/>
            <a:r>
              <a:rPr lang="en-US"/>
              <a:t>Click to edit Master text styles</a:t>
            </a:r>
          </a:p>
          <a:p>
            <a:pPr lvl="1"/>
            <a:r>
              <a:rPr lang="en-US"/>
              <a:t>Second level</a:t>
            </a:r>
          </a:p>
          <a:p>
            <a:pPr lvl="2"/>
            <a:r>
              <a:rPr lang="en-US"/>
              <a:t>Third level</a:t>
            </a:r>
          </a:p>
        </p:txBody>
      </p:sp>
      <p:sp>
        <p:nvSpPr>
          <p:cNvPr id="15" name="Title 2">
            <a:extLst>
              <a:ext uri="{FF2B5EF4-FFF2-40B4-BE49-F238E27FC236}">
                <a16:creationId xmlns:a16="http://schemas.microsoft.com/office/drawing/2014/main" id="{41F912C7-77BD-4025-B322-0C2B15550888}"/>
              </a:ext>
            </a:extLst>
          </p:cNvPr>
          <p:cNvSpPr>
            <a:spLocks noGrp="1"/>
          </p:cNvSpPr>
          <p:nvPr>
            <p:ph type="title" hasCustomPrompt="1"/>
          </p:nvPr>
        </p:nvSpPr>
        <p:spPr>
          <a:xfrm>
            <a:off x="838200" y="1071488"/>
            <a:ext cx="10515600" cy="418645"/>
          </a:xfrm>
        </p:spPr>
        <p:txBody>
          <a:bodyPr/>
          <a:lstStyle>
            <a:lvl1pPr>
              <a:defRPr/>
            </a:lvl1pPr>
          </a:lstStyle>
          <a:p>
            <a:r>
              <a:rPr lang="en-US" dirty="0" err="1"/>
              <a:t>Inhoudstafel</a:t>
            </a:r>
            <a:endParaRPr lang="nl-BE" dirty="0"/>
          </a:p>
        </p:txBody>
      </p:sp>
      <p:sp>
        <p:nvSpPr>
          <p:cNvPr id="16" name="Picture Placeholder 2">
            <a:extLst>
              <a:ext uri="{FF2B5EF4-FFF2-40B4-BE49-F238E27FC236}">
                <a16:creationId xmlns:a16="http://schemas.microsoft.com/office/drawing/2014/main" id="{248FBBA7-DF77-48E6-8DC8-52C5D7C154C8}"/>
              </a:ext>
            </a:extLst>
          </p:cNvPr>
          <p:cNvSpPr>
            <a:spLocks noGrp="1"/>
          </p:cNvSpPr>
          <p:nvPr>
            <p:ph type="pic" sz="quarter" idx="17" hasCustomPrompt="1"/>
          </p:nvPr>
        </p:nvSpPr>
        <p:spPr>
          <a:xfrm>
            <a:off x="7315200" y="1947258"/>
            <a:ext cx="4038600" cy="3333750"/>
          </a:xfrm>
        </p:spPr>
        <p:txBody>
          <a:bodyPr/>
          <a:lstStyle>
            <a:lvl1pPr>
              <a:defRPr/>
            </a:lvl1pPr>
          </a:lstStyle>
          <a:p>
            <a:r>
              <a:rPr lang="nl-BE" dirty="0"/>
              <a:t>foto</a:t>
            </a:r>
          </a:p>
        </p:txBody>
      </p:sp>
    </p:spTree>
    <p:extLst>
      <p:ext uri="{BB962C8B-B14F-4D97-AF65-F5344CB8AC3E}">
        <p14:creationId xmlns:p14="http://schemas.microsoft.com/office/powerpoint/2010/main" val="2263352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jlen - uitleg 3">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1CB33F3-67EE-4065-8936-A65C8423E5C5}"/>
              </a:ext>
            </a:extLst>
          </p:cNvPr>
          <p:cNvSpPr>
            <a:spLocks noGrp="1"/>
          </p:cNvSpPr>
          <p:nvPr>
            <p:ph type="dt" sz="half" idx="10"/>
          </p:nvPr>
        </p:nvSpPr>
        <p:spPr/>
        <p:txBody>
          <a:bodyPr/>
          <a:lstStyle/>
          <a:p>
            <a:fld id="{EE3B320D-7D4D-4BBA-A27E-6D01240E178E}" type="datetimeFigureOut">
              <a:rPr lang="nl-BE" smtClean="0"/>
              <a:t>12/10/2021</a:t>
            </a:fld>
            <a:endParaRPr lang="nl-BE"/>
          </a:p>
        </p:txBody>
      </p:sp>
      <p:sp>
        <p:nvSpPr>
          <p:cNvPr id="6" name="Footer Placeholder 5">
            <a:extLst>
              <a:ext uri="{FF2B5EF4-FFF2-40B4-BE49-F238E27FC236}">
                <a16:creationId xmlns:a16="http://schemas.microsoft.com/office/drawing/2014/main" id="{1AB8F1B4-C368-40E7-9B01-8E993F73D51A}"/>
              </a:ext>
            </a:extLst>
          </p:cNvPr>
          <p:cNvSpPr>
            <a:spLocks noGrp="1"/>
          </p:cNvSpPr>
          <p:nvPr>
            <p:ph type="ftr" sz="quarter" idx="11"/>
          </p:nvPr>
        </p:nvSpPr>
        <p:spPr/>
        <p:txBody>
          <a:bodyPr/>
          <a:lstStyle/>
          <a:p>
            <a:endParaRPr lang="nl-BE"/>
          </a:p>
        </p:txBody>
      </p:sp>
      <p:sp>
        <p:nvSpPr>
          <p:cNvPr id="7" name="Slide Number Placeholder 6">
            <a:extLst>
              <a:ext uri="{FF2B5EF4-FFF2-40B4-BE49-F238E27FC236}">
                <a16:creationId xmlns:a16="http://schemas.microsoft.com/office/drawing/2014/main" id="{04632216-526C-42E6-96B1-96767A76F1FE}"/>
              </a:ext>
            </a:extLst>
          </p:cNvPr>
          <p:cNvSpPr>
            <a:spLocks noGrp="1"/>
          </p:cNvSpPr>
          <p:nvPr>
            <p:ph type="sldNum" sz="quarter" idx="12"/>
          </p:nvPr>
        </p:nvSpPr>
        <p:spPr/>
        <p:txBody>
          <a:bodyPr/>
          <a:lstStyle/>
          <a:p>
            <a:fld id="{6B3EA299-E178-4459-8E12-244541B534EF}" type="slidenum">
              <a:rPr lang="nl-BE" smtClean="0"/>
              <a:t>‹#›</a:t>
            </a:fld>
            <a:endParaRPr lang="nl-BE"/>
          </a:p>
        </p:txBody>
      </p:sp>
      <p:sp>
        <p:nvSpPr>
          <p:cNvPr id="13" name="Picture Placeholder 9">
            <a:extLst>
              <a:ext uri="{FF2B5EF4-FFF2-40B4-BE49-F238E27FC236}">
                <a16:creationId xmlns:a16="http://schemas.microsoft.com/office/drawing/2014/main" id="{BF466846-DC51-4591-836B-E4DEBCBA2374}"/>
              </a:ext>
            </a:extLst>
          </p:cNvPr>
          <p:cNvSpPr>
            <a:spLocks noGrp="1"/>
          </p:cNvSpPr>
          <p:nvPr>
            <p:ph type="pic" sz="quarter" idx="14" hasCustomPrompt="1"/>
          </p:nvPr>
        </p:nvSpPr>
        <p:spPr>
          <a:xfrm>
            <a:off x="11353800" y="0"/>
            <a:ext cx="838200" cy="614363"/>
          </a:xfrm>
        </p:spPr>
        <p:txBody>
          <a:bodyPr>
            <a:normAutofit/>
          </a:bodyPr>
          <a:lstStyle>
            <a:lvl1pPr>
              <a:defRPr sz="1000"/>
            </a:lvl1pPr>
          </a:lstStyle>
          <a:p>
            <a:r>
              <a:rPr lang="nl-BE" dirty="0"/>
              <a:t>profielfoto</a:t>
            </a:r>
          </a:p>
        </p:txBody>
      </p:sp>
      <p:sp>
        <p:nvSpPr>
          <p:cNvPr id="14" name="Text Placeholder 12">
            <a:extLst>
              <a:ext uri="{FF2B5EF4-FFF2-40B4-BE49-F238E27FC236}">
                <a16:creationId xmlns:a16="http://schemas.microsoft.com/office/drawing/2014/main" id="{74249C76-7E1A-4E9E-A41B-35918BCD7C06}"/>
              </a:ext>
            </a:extLst>
          </p:cNvPr>
          <p:cNvSpPr>
            <a:spLocks noGrp="1"/>
          </p:cNvSpPr>
          <p:nvPr>
            <p:ph type="body" sz="quarter" idx="15" hasCustomPrompt="1"/>
          </p:nvPr>
        </p:nvSpPr>
        <p:spPr>
          <a:xfrm>
            <a:off x="9982200" y="146049"/>
            <a:ext cx="1371600" cy="322263"/>
          </a:xfrm>
        </p:spPr>
        <p:txBody>
          <a:bodyPr anchor="ctr">
            <a:normAutofit/>
          </a:bodyPr>
          <a:lstStyle>
            <a:lvl1pPr marL="0" indent="0" algn="r">
              <a:buNone/>
              <a:defRPr sz="1400"/>
            </a:lvl1pPr>
          </a:lstStyle>
          <a:p>
            <a:pPr lvl="0"/>
            <a:r>
              <a:rPr lang="en-US" dirty="0"/>
              <a:t>Naam </a:t>
            </a:r>
            <a:r>
              <a:rPr lang="en-US" dirty="0" err="1"/>
              <a:t>spreker</a:t>
            </a:r>
            <a:endParaRPr lang="nl-BE" dirty="0"/>
          </a:p>
        </p:txBody>
      </p:sp>
      <p:sp>
        <p:nvSpPr>
          <p:cNvPr id="17" name="Text Placeholder 7">
            <a:extLst>
              <a:ext uri="{FF2B5EF4-FFF2-40B4-BE49-F238E27FC236}">
                <a16:creationId xmlns:a16="http://schemas.microsoft.com/office/drawing/2014/main" id="{7B5A83DD-5363-4D0C-A783-6B14DB6F8F1C}"/>
              </a:ext>
            </a:extLst>
          </p:cNvPr>
          <p:cNvSpPr>
            <a:spLocks noGrp="1"/>
          </p:cNvSpPr>
          <p:nvPr>
            <p:ph type="body" sz="quarter" idx="17"/>
          </p:nvPr>
        </p:nvSpPr>
        <p:spPr>
          <a:xfrm>
            <a:off x="6705601" y="2412998"/>
            <a:ext cx="4114799" cy="2031663"/>
          </a:xfrm>
          <a:solidFill>
            <a:srgbClr val="BED8B3"/>
          </a:solidFill>
        </p:spPr>
        <p:txBody>
          <a:bodyPr/>
          <a:lstStyle>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23" name="Text Placeholder 2">
            <a:extLst>
              <a:ext uri="{FF2B5EF4-FFF2-40B4-BE49-F238E27FC236}">
                <a16:creationId xmlns:a16="http://schemas.microsoft.com/office/drawing/2014/main" id="{50E1D565-24B6-4044-8B82-340F9E0B7AA2}"/>
              </a:ext>
            </a:extLst>
          </p:cNvPr>
          <p:cNvSpPr>
            <a:spLocks noGrp="1"/>
          </p:cNvSpPr>
          <p:nvPr>
            <p:ph type="body" sz="quarter" idx="16"/>
          </p:nvPr>
        </p:nvSpPr>
        <p:spPr>
          <a:xfrm>
            <a:off x="1371600" y="2412997"/>
            <a:ext cx="4114798" cy="2031663"/>
          </a:xfrm>
          <a:ln>
            <a:solidFill>
              <a:srgbClr val="BED8B3"/>
            </a:solid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26" name="Arrow: Right 25">
            <a:extLst>
              <a:ext uri="{FF2B5EF4-FFF2-40B4-BE49-F238E27FC236}">
                <a16:creationId xmlns:a16="http://schemas.microsoft.com/office/drawing/2014/main" id="{746AD74A-B5AE-4B1A-BC19-55727ED03483}"/>
              </a:ext>
            </a:extLst>
          </p:cNvPr>
          <p:cNvSpPr/>
          <p:nvPr userDrawn="1"/>
        </p:nvSpPr>
        <p:spPr>
          <a:xfrm rot="10800000">
            <a:off x="4882655" y="3525917"/>
            <a:ext cx="1822945" cy="352927"/>
          </a:xfrm>
          <a:prstGeom prst="rightArrow">
            <a:avLst/>
          </a:prstGeom>
          <a:solidFill>
            <a:srgbClr val="BFD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1" name="Text Placeholder 2">
            <a:extLst>
              <a:ext uri="{FF2B5EF4-FFF2-40B4-BE49-F238E27FC236}">
                <a16:creationId xmlns:a16="http://schemas.microsoft.com/office/drawing/2014/main" id="{681D3017-5A4E-40C4-AD72-7BCC2301A910}"/>
              </a:ext>
            </a:extLst>
          </p:cNvPr>
          <p:cNvSpPr>
            <a:spLocks noGrp="1"/>
          </p:cNvSpPr>
          <p:nvPr>
            <p:ph type="body" sz="quarter" idx="13" hasCustomPrompt="1"/>
          </p:nvPr>
        </p:nvSpPr>
        <p:spPr>
          <a:xfrm>
            <a:off x="0" y="0"/>
            <a:ext cx="12192000" cy="614363"/>
          </a:xfrm>
        </p:spPr>
        <p:txBody>
          <a:bodyPr anchor="ctr">
            <a:noAutofit/>
          </a:bodyPr>
          <a:lstStyle>
            <a:lvl1pPr marL="0" indent="0" algn="ctr">
              <a:buNone/>
              <a:defRPr sz="2000"/>
            </a:lvl1pPr>
          </a:lstStyle>
          <a:p>
            <a:r>
              <a:rPr lang="en-US" dirty="0"/>
              <a:t>I. </a:t>
            </a:r>
            <a:r>
              <a:rPr lang="en-US" dirty="0" err="1"/>
              <a:t>Hoofdstuk</a:t>
            </a:r>
            <a:r>
              <a:rPr lang="en-US" dirty="0"/>
              <a:t> 1</a:t>
            </a:r>
          </a:p>
        </p:txBody>
      </p:sp>
      <p:sp>
        <p:nvSpPr>
          <p:cNvPr id="2" name="Title 1">
            <a:extLst>
              <a:ext uri="{FF2B5EF4-FFF2-40B4-BE49-F238E27FC236}">
                <a16:creationId xmlns:a16="http://schemas.microsoft.com/office/drawing/2014/main" id="{DEA2C274-FB75-4D88-AE6A-CA3DD1B1B4AF}"/>
              </a:ext>
            </a:extLst>
          </p:cNvPr>
          <p:cNvSpPr>
            <a:spLocks noGrp="1"/>
          </p:cNvSpPr>
          <p:nvPr>
            <p:ph type="title"/>
          </p:nvPr>
        </p:nvSpPr>
        <p:spPr/>
        <p:txBody>
          <a:bodyPr/>
          <a:lstStyle/>
          <a:p>
            <a:r>
              <a:rPr lang="en-US"/>
              <a:t>Click to edit Master title style</a:t>
            </a:r>
            <a:endParaRPr lang="nl-BE"/>
          </a:p>
        </p:txBody>
      </p:sp>
    </p:spTree>
    <p:extLst>
      <p:ext uri="{BB962C8B-B14F-4D97-AF65-F5344CB8AC3E}">
        <p14:creationId xmlns:p14="http://schemas.microsoft.com/office/powerpoint/2010/main" val="631451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jlen - uitleg 4">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1CB33F3-67EE-4065-8936-A65C8423E5C5}"/>
              </a:ext>
            </a:extLst>
          </p:cNvPr>
          <p:cNvSpPr>
            <a:spLocks noGrp="1"/>
          </p:cNvSpPr>
          <p:nvPr>
            <p:ph type="dt" sz="half" idx="10"/>
          </p:nvPr>
        </p:nvSpPr>
        <p:spPr/>
        <p:txBody>
          <a:bodyPr/>
          <a:lstStyle/>
          <a:p>
            <a:fld id="{EE3B320D-7D4D-4BBA-A27E-6D01240E178E}" type="datetimeFigureOut">
              <a:rPr lang="nl-BE" smtClean="0"/>
              <a:t>12/10/2021</a:t>
            </a:fld>
            <a:endParaRPr lang="nl-BE"/>
          </a:p>
        </p:txBody>
      </p:sp>
      <p:sp>
        <p:nvSpPr>
          <p:cNvPr id="6" name="Footer Placeholder 5">
            <a:extLst>
              <a:ext uri="{FF2B5EF4-FFF2-40B4-BE49-F238E27FC236}">
                <a16:creationId xmlns:a16="http://schemas.microsoft.com/office/drawing/2014/main" id="{1AB8F1B4-C368-40E7-9B01-8E993F73D51A}"/>
              </a:ext>
            </a:extLst>
          </p:cNvPr>
          <p:cNvSpPr>
            <a:spLocks noGrp="1"/>
          </p:cNvSpPr>
          <p:nvPr>
            <p:ph type="ftr" sz="quarter" idx="11"/>
          </p:nvPr>
        </p:nvSpPr>
        <p:spPr/>
        <p:txBody>
          <a:bodyPr/>
          <a:lstStyle/>
          <a:p>
            <a:endParaRPr lang="nl-BE"/>
          </a:p>
        </p:txBody>
      </p:sp>
      <p:sp>
        <p:nvSpPr>
          <p:cNvPr id="7" name="Slide Number Placeholder 6">
            <a:extLst>
              <a:ext uri="{FF2B5EF4-FFF2-40B4-BE49-F238E27FC236}">
                <a16:creationId xmlns:a16="http://schemas.microsoft.com/office/drawing/2014/main" id="{04632216-526C-42E6-96B1-96767A76F1FE}"/>
              </a:ext>
            </a:extLst>
          </p:cNvPr>
          <p:cNvSpPr>
            <a:spLocks noGrp="1"/>
          </p:cNvSpPr>
          <p:nvPr>
            <p:ph type="sldNum" sz="quarter" idx="12"/>
          </p:nvPr>
        </p:nvSpPr>
        <p:spPr/>
        <p:txBody>
          <a:bodyPr/>
          <a:lstStyle/>
          <a:p>
            <a:fld id="{6B3EA299-E178-4459-8E12-244541B534EF}" type="slidenum">
              <a:rPr lang="nl-BE" smtClean="0"/>
              <a:t>‹#›</a:t>
            </a:fld>
            <a:endParaRPr lang="nl-BE"/>
          </a:p>
        </p:txBody>
      </p:sp>
      <p:sp>
        <p:nvSpPr>
          <p:cNvPr id="13" name="Picture Placeholder 9">
            <a:extLst>
              <a:ext uri="{FF2B5EF4-FFF2-40B4-BE49-F238E27FC236}">
                <a16:creationId xmlns:a16="http://schemas.microsoft.com/office/drawing/2014/main" id="{24435ACD-F910-4668-9CB7-A900773305B3}"/>
              </a:ext>
            </a:extLst>
          </p:cNvPr>
          <p:cNvSpPr>
            <a:spLocks noGrp="1"/>
          </p:cNvSpPr>
          <p:nvPr>
            <p:ph type="pic" sz="quarter" idx="14" hasCustomPrompt="1"/>
          </p:nvPr>
        </p:nvSpPr>
        <p:spPr>
          <a:xfrm>
            <a:off x="11353800" y="0"/>
            <a:ext cx="838200" cy="614363"/>
          </a:xfrm>
        </p:spPr>
        <p:txBody>
          <a:bodyPr>
            <a:normAutofit/>
          </a:bodyPr>
          <a:lstStyle>
            <a:lvl1pPr>
              <a:defRPr sz="1000"/>
            </a:lvl1pPr>
          </a:lstStyle>
          <a:p>
            <a:r>
              <a:rPr lang="nl-BE" dirty="0"/>
              <a:t>profielfoto</a:t>
            </a:r>
          </a:p>
        </p:txBody>
      </p:sp>
      <p:sp>
        <p:nvSpPr>
          <p:cNvPr id="14" name="Text Placeholder 12">
            <a:extLst>
              <a:ext uri="{FF2B5EF4-FFF2-40B4-BE49-F238E27FC236}">
                <a16:creationId xmlns:a16="http://schemas.microsoft.com/office/drawing/2014/main" id="{9D52639A-8F8D-4015-BB85-11FECB71EE97}"/>
              </a:ext>
            </a:extLst>
          </p:cNvPr>
          <p:cNvSpPr>
            <a:spLocks noGrp="1"/>
          </p:cNvSpPr>
          <p:nvPr>
            <p:ph type="body" sz="quarter" idx="15" hasCustomPrompt="1"/>
          </p:nvPr>
        </p:nvSpPr>
        <p:spPr>
          <a:xfrm>
            <a:off x="9982200" y="146049"/>
            <a:ext cx="1371600" cy="322263"/>
          </a:xfrm>
        </p:spPr>
        <p:txBody>
          <a:bodyPr anchor="ctr">
            <a:normAutofit/>
          </a:bodyPr>
          <a:lstStyle>
            <a:lvl1pPr marL="0" indent="0" algn="r">
              <a:buNone/>
              <a:defRPr sz="1400"/>
            </a:lvl1pPr>
          </a:lstStyle>
          <a:p>
            <a:pPr lvl="0"/>
            <a:r>
              <a:rPr lang="en-US" dirty="0"/>
              <a:t>Naam </a:t>
            </a:r>
            <a:r>
              <a:rPr lang="en-US" dirty="0" err="1"/>
              <a:t>spreker</a:t>
            </a:r>
            <a:endParaRPr lang="nl-BE" dirty="0"/>
          </a:p>
        </p:txBody>
      </p:sp>
      <p:sp>
        <p:nvSpPr>
          <p:cNvPr id="17" name="Text Placeholder 7">
            <a:extLst>
              <a:ext uri="{FF2B5EF4-FFF2-40B4-BE49-F238E27FC236}">
                <a16:creationId xmlns:a16="http://schemas.microsoft.com/office/drawing/2014/main" id="{A588E704-9425-4203-9D8E-3D36FD887CE7}"/>
              </a:ext>
            </a:extLst>
          </p:cNvPr>
          <p:cNvSpPr>
            <a:spLocks noGrp="1"/>
          </p:cNvSpPr>
          <p:nvPr>
            <p:ph type="body" sz="quarter" idx="17"/>
          </p:nvPr>
        </p:nvSpPr>
        <p:spPr>
          <a:xfrm>
            <a:off x="6705601" y="2412998"/>
            <a:ext cx="4114799" cy="2031663"/>
          </a:xfrm>
          <a:solidFill>
            <a:srgbClr val="BED8B3"/>
          </a:solidFill>
        </p:spPr>
        <p:txBody>
          <a:bodyPr/>
          <a:lstStyle>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23" name="Text Placeholder 2">
            <a:extLst>
              <a:ext uri="{FF2B5EF4-FFF2-40B4-BE49-F238E27FC236}">
                <a16:creationId xmlns:a16="http://schemas.microsoft.com/office/drawing/2014/main" id="{01676643-FB27-42B8-8C8C-D8116214B74E}"/>
              </a:ext>
            </a:extLst>
          </p:cNvPr>
          <p:cNvSpPr>
            <a:spLocks noGrp="1"/>
          </p:cNvSpPr>
          <p:nvPr>
            <p:ph type="body" sz="quarter" idx="16"/>
          </p:nvPr>
        </p:nvSpPr>
        <p:spPr>
          <a:xfrm>
            <a:off x="1371600" y="2412997"/>
            <a:ext cx="4114798" cy="2031663"/>
          </a:xfrm>
          <a:ln>
            <a:solidFill>
              <a:srgbClr val="BED8B3"/>
            </a:solid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27" name="Arrow: Right 26">
            <a:extLst>
              <a:ext uri="{FF2B5EF4-FFF2-40B4-BE49-F238E27FC236}">
                <a16:creationId xmlns:a16="http://schemas.microsoft.com/office/drawing/2014/main" id="{09D4DE17-89C5-493F-AA3F-B71F2091028B}"/>
              </a:ext>
            </a:extLst>
          </p:cNvPr>
          <p:cNvSpPr/>
          <p:nvPr userDrawn="1"/>
        </p:nvSpPr>
        <p:spPr>
          <a:xfrm rot="10800000">
            <a:off x="4882658" y="4087398"/>
            <a:ext cx="1822942" cy="352927"/>
          </a:xfrm>
          <a:prstGeom prst="rightArrow">
            <a:avLst/>
          </a:prstGeom>
          <a:solidFill>
            <a:srgbClr val="BFD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1" name="Text Placeholder 2">
            <a:extLst>
              <a:ext uri="{FF2B5EF4-FFF2-40B4-BE49-F238E27FC236}">
                <a16:creationId xmlns:a16="http://schemas.microsoft.com/office/drawing/2014/main" id="{7F1FEF0F-A8C9-4568-A8DB-3FA20BB71289}"/>
              </a:ext>
            </a:extLst>
          </p:cNvPr>
          <p:cNvSpPr>
            <a:spLocks noGrp="1"/>
          </p:cNvSpPr>
          <p:nvPr>
            <p:ph type="body" sz="quarter" idx="13" hasCustomPrompt="1"/>
          </p:nvPr>
        </p:nvSpPr>
        <p:spPr>
          <a:xfrm>
            <a:off x="0" y="0"/>
            <a:ext cx="12192000" cy="614363"/>
          </a:xfrm>
        </p:spPr>
        <p:txBody>
          <a:bodyPr anchor="ctr">
            <a:noAutofit/>
          </a:bodyPr>
          <a:lstStyle>
            <a:lvl1pPr marL="0" indent="0" algn="ctr">
              <a:buNone/>
              <a:defRPr sz="2000"/>
            </a:lvl1pPr>
          </a:lstStyle>
          <a:p>
            <a:r>
              <a:rPr lang="en-US" dirty="0"/>
              <a:t>I. </a:t>
            </a:r>
            <a:r>
              <a:rPr lang="en-US" dirty="0" err="1"/>
              <a:t>Hoofdstuk</a:t>
            </a:r>
            <a:r>
              <a:rPr lang="en-US" dirty="0"/>
              <a:t> 1</a:t>
            </a:r>
          </a:p>
        </p:txBody>
      </p:sp>
      <p:sp>
        <p:nvSpPr>
          <p:cNvPr id="2" name="Title 1">
            <a:extLst>
              <a:ext uri="{FF2B5EF4-FFF2-40B4-BE49-F238E27FC236}">
                <a16:creationId xmlns:a16="http://schemas.microsoft.com/office/drawing/2014/main" id="{E0AD97FA-C526-42E5-B428-D7AC881035B1}"/>
              </a:ext>
            </a:extLst>
          </p:cNvPr>
          <p:cNvSpPr>
            <a:spLocks noGrp="1"/>
          </p:cNvSpPr>
          <p:nvPr>
            <p:ph type="title"/>
          </p:nvPr>
        </p:nvSpPr>
        <p:spPr/>
        <p:txBody>
          <a:bodyPr/>
          <a:lstStyle/>
          <a:p>
            <a:r>
              <a:rPr lang="en-US"/>
              <a:t>Click to edit Master title style</a:t>
            </a:r>
            <a:endParaRPr lang="nl-BE"/>
          </a:p>
        </p:txBody>
      </p:sp>
    </p:spTree>
    <p:extLst>
      <p:ext uri="{BB962C8B-B14F-4D97-AF65-F5344CB8AC3E}">
        <p14:creationId xmlns:p14="http://schemas.microsoft.com/office/powerpoint/2010/main" val="3799277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IJLEN">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D116FDB-AF84-4906-82EC-9620FB301F0D}"/>
              </a:ext>
            </a:extLst>
          </p:cNvPr>
          <p:cNvSpPr>
            <a:spLocks noGrp="1"/>
          </p:cNvSpPr>
          <p:nvPr>
            <p:ph type="dt" sz="half" idx="10"/>
          </p:nvPr>
        </p:nvSpPr>
        <p:spPr/>
        <p:txBody>
          <a:bodyPr/>
          <a:lstStyle/>
          <a:p>
            <a:fld id="{EE3B320D-7D4D-4BBA-A27E-6D01240E178E}" type="datetimeFigureOut">
              <a:rPr lang="nl-BE" smtClean="0"/>
              <a:t>12/10/2021</a:t>
            </a:fld>
            <a:endParaRPr lang="nl-BE"/>
          </a:p>
        </p:txBody>
      </p:sp>
      <p:sp>
        <p:nvSpPr>
          <p:cNvPr id="5" name="Footer Placeholder 4">
            <a:extLst>
              <a:ext uri="{FF2B5EF4-FFF2-40B4-BE49-F238E27FC236}">
                <a16:creationId xmlns:a16="http://schemas.microsoft.com/office/drawing/2014/main" id="{F1744368-783B-4235-B9E7-95E2CDD33978}"/>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3D39C741-F38F-486B-BA46-574763660D71}"/>
              </a:ext>
            </a:extLst>
          </p:cNvPr>
          <p:cNvSpPr>
            <a:spLocks noGrp="1"/>
          </p:cNvSpPr>
          <p:nvPr>
            <p:ph type="sldNum" sz="quarter" idx="12"/>
          </p:nvPr>
        </p:nvSpPr>
        <p:spPr/>
        <p:txBody>
          <a:bodyPr/>
          <a:lstStyle/>
          <a:p>
            <a:fld id="{6B3EA299-E178-4459-8E12-244541B534EF}" type="slidenum">
              <a:rPr lang="nl-BE" smtClean="0"/>
              <a:t>‹#›</a:t>
            </a:fld>
            <a:endParaRPr lang="nl-BE"/>
          </a:p>
        </p:txBody>
      </p:sp>
      <p:sp>
        <p:nvSpPr>
          <p:cNvPr id="10" name="Content Placeholder 9">
            <a:extLst>
              <a:ext uri="{FF2B5EF4-FFF2-40B4-BE49-F238E27FC236}">
                <a16:creationId xmlns:a16="http://schemas.microsoft.com/office/drawing/2014/main" id="{A7D32FDE-5A84-45DF-A3FC-48DE1CFFAF9F}"/>
              </a:ext>
            </a:extLst>
          </p:cNvPr>
          <p:cNvSpPr>
            <a:spLocks noGrp="1"/>
          </p:cNvSpPr>
          <p:nvPr>
            <p:ph sz="quarter" idx="13" hasCustomPrompt="1"/>
          </p:nvPr>
        </p:nvSpPr>
        <p:spPr>
          <a:xfrm>
            <a:off x="550863" y="354013"/>
            <a:ext cx="11056937" cy="5776912"/>
          </a:xfrm>
          <a:prstGeom prst="rect">
            <a:avLst/>
          </a:prstGeo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1700" b="0" i="0" u="none" strike="noStrike" kern="1200" cap="none" spc="0" normalizeH="0" baseline="0" noProof="0" dirty="0">
                <a:ln>
                  <a:noFill/>
                </a:ln>
                <a:solidFill>
                  <a:prstClr val="black"/>
                </a:solidFill>
                <a:effectLst/>
                <a:uLnTx/>
                <a:uFillTx/>
                <a:latin typeface="Trade Gothic"/>
                <a:ea typeface="+mn-ea"/>
                <a:cs typeface="+mn-cs"/>
              </a:rPr>
              <a:t>Slide 2: Titelblad </a:t>
            </a:r>
            <a:r>
              <a:rPr kumimoji="0" lang="nl-BE" sz="1700" b="0" i="0" u="none" strike="noStrike" kern="1200" cap="none" spc="0" normalizeH="0" baseline="0" noProof="0" dirty="0">
                <a:ln>
                  <a:noFill/>
                </a:ln>
                <a:solidFill>
                  <a:prstClr val="black"/>
                </a:solidFill>
                <a:effectLst/>
                <a:highlight>
                  <a:srgbClr val="FFFF00"/>
                </a:highlight>
                <a:uLnTx/>
                <a:uFillTx/>
                <a:latin typeface="Trade Gothic"/>
                <a:ea typeface="+mn-ea"/>
                <a:cs typeface="+mn-cs"/>
              </a:rPr>
              <a:t>aanpassen: titel</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1700" b="0" i="0" u="none" strike="noStrike" kern="1200" cap="none" spc="0" normalizeH="0" baseline="0" noProof="0" dirty="0">
                <a:ln>
                  <a:noFill/>
                </a:ln>
                <a:solidFill>
                  <a:prstClr val="black"/>
                </a:solidFill>
                <a:effectLst/>
                <a:uLnTx/>
                <a:uFillTx/>
                <a:latin typeface="Trade Gothic"/>
                <a:ea typeface="+mn-ea"/>
                <a:cs typeface="+mn-cs"/>
              </a:rPr>
              <a:t>Slide 3-5 Kantoorvoorstelling Slide 10: Inhoud </a:t>
            </a:r>
            <a:r>
              <a:rPr kumimoji="0" lang="nl-BE" sz="1700" b="0" i="0" u="none" strike="noStrike" kern="1200" cap="none" spc="0" normalizeH="0" baseline="0" noProof="0" dirty="0">
                <a:ln>
                  <a:noFill/>
                </a:ln>
                <a:solidFill>
                  <a:prstClr val="black"/>
                </a:solidFill>
                <a:effectLst/>
                <a:highlight>
                  <a:srgbClr val="FFFF00"/>
                </a:highlight>
                <a:uLnTx/>
                <a:uFillTx/>
                <a:latin typeface="Trade Gothic"/>
                <a:ea typeface="+mn-ea"/>
                <a:cs typeface="+mn-cs"/>
              </a:rPr>
              <a:t>aanpassen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1700" b="0" i="0" u="none" strike="noStrike" kern="1200" cap="none" spc="0" normalizeH="0" baseline="0" noProof="0" dirty="0">
                <a:ln>
                  <a:noFill/>
                </a:ln>
                <a:solidFill>
                  <a:prstClr val="black"/>
                </a:solidFill>
                <a:effectLst/>
                <a:uLnTx/>
                <a:uFillTx/>
                <a:latin typeface="Trade Gothic"/>
                <a:ea typeface="+mn-ea"/>
                <a:cs typeface="+mn-cs"/>
              </a:rPr>
              <a:t>Slide 6: Stijl 1 </a:t>
            </a:r>
            <a:r>
              <a:rPr kumimoji="0" lang="nl-BE" sz="1700" b="0" i="0" u="none" strike="noStrike" kern="1200" cap="none" spc="0" normalizeH="0" baseline="0" noProof="0" dirty="0">
                <a:ln>
                  <a:noFill/>
                </a:ln>
                <a:solidFill>
                  <a:prstClr val="black"/>
                </a:solidFill>
                <a:effectLst/>
                <a:highlight>
                  <a:srgbClr val="FFFF00"/>
                </a:highlight>
                <a:uLnTx/>
                <a:uFillTx/>
                <a:latin typeface="Trade Gothic"/>
                <a:ea typeface="+mn-ea"/>
                <a:cs typeface="+mn-cs"/>
              </a:rPr>
              <a:t>aanpassen / delete naar voorkeur</a:t>
            </a:r>
            <a:endParaRPr kumimoji="0" lang="nl-BE" sz="1700" b="0" i="0" u="none" strike="noStrike" kern="1200" cap="none" spc="0" normalizeH="0" baseline="0" noProof="0" dirty="0">
              <a:ln>
                <a:noFill/>
              </a:ln>
              <a:solidFill>
                <a:prstClr val="black"/>
              </a:solidFill>
              <a:effectLst/>
              <a:uLnTx/>
              <a:uFillTx/>
              <a:latin typeface="Trade Gothic"/>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1700" b="0" i="0" u="none" strike="noStrike" kern="1200" cap="none" spc="0" normalizeH="0" baseline="0" noProof="0" dirty="0">
                <a:ln>
                  <a:noFill/>
                </a:ln>
                <a:solidFill>
                  <a:prstClr val="black"/>
                </a:solidFill>
                <a:effectLst/>
                <a:uLnTx/>
                <a:uFillTx/>
                <a:latin typeface="Trade Gothic"/>
                <a:ea typeface="+mn-ea"/>
                <a:cs typeface="+mn-cs"/>
              </a:rPr>
              <a:t>Slide 7: Stijl 2 </a:t>
            </a:r>
            <a:r>
              <a:rPr kumimoji="0" lang="nl-BE" sz="1700" b="0" i="0" u="none" strike="noStrike" kern="1200" cap="none" spc="0" normalizeH="0" baseline="0" noProof="0" dirty="0">
                <a:ln>
                  <a:noFill/>
                </a:ln>
                <a:solidFill>
                  <a:prstClr val="black"/>
                </a:solidFill>
                <a:effectLst/>
                <a:highlight>
                  <a:srgbClr val="FFFF00"/>
                </a:highlight>
                <a:uLnTx/>
                <a:uFillTx/>
                <a:latin typeface="Trade Gothic"/>
                <a:ea typeface="+mn-ea"/>
                <a:cs typeface="+mn-cs"/>
              </a:rPr>
              <a:t>aanpassen / delete naar voorkeur</a:t>
            </a:r>
            <a:endParaRPr kumimoji="0" lang="nl-BE" sz="1700" b="0" i="0" u="none" strike="noStrike" kern="1200" cap="none" spc="0" normalizeH="0" baseline="0" noProof="0" dirty="0">
              <a:ln>
                <a:noFill/>
              </a:ln>
              <a:solidFill>
                <a:prstClr val="black"/>
              </a:solidFill>
              <a:effectLst/>
              <a:uLnTx/>
              <a:uFillTx/>
              <a:latin typeface="Trade Gothic"/>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1700" b="0" i="0" u="none" strike="noStrike" kern="1200" cap="none" spc="0" normalizeH="0" baseline="0" noProof="0" dirty="0">
                <a:ln>
                  <a:noFill/>
                </a:ln>
                <a:solidFill>
                  <a:prstClr val="black"/>
                </a:solidFill>
                <a:effectLst/>
                <a:uLnTx/>
                <a:uFillTx/>
                <a:latin typeface="Trade Gothic"/>
                <a:ea typeface="+mn-ea"/>
                <a:cs typeface="+mn-cs"/>
              </a:rPr>
              <a:t>Slide 8: Stijl 3 </a:t>
            </a:r>
            <a:r>
              <a:rPr kumimoji="0" lang="nl-BE" sz="1700" b="0" i="0" u="none" strike="noStrike" kern="1200" cap="none" spc="0" normalizeH="0" baseline="0" noProof="0" dirty="0">
                <a:ln>
                  <a:noFill/>
                </a:ln>
                <a:solidFill>
                  <a:prstClr val="black"/>
                </a:solidFill>
                <a:effectLst/>
                <a:highlight>
                  <a:srgbClr val="FFFF00"/>
                </a:highlight>
                <a:uLnTx/>
                <a:uFillTx/>
                <a:latin typeface="Trade Gothic"/>
                <a:ea typeface="+mn-ea"/>
                <a:cs typeface="+mn-cs"/>
              </a:rPr>
              <a:t>aanpassen / delete naar voorkeur</a:t>
            </a:r>
            <a:endParaRPr kumimoji="0" lang="nl-BE" sz="1700" b="0" i="0" u="none" strike="noStrike" kern="1200" cap="none" spc="0" normalizeH="0" baseline="0" noProof="0" dirty="0">
              <a:ln>
                <a:noFill/>
              </a:ln>
              <a:solidFill>
                <a:prstClr val="black"/>
              </a:solidFill>
              <a:effectLst/>
              <a:uLnTx/>
              <a:uFillTx/>
              <a:latin typeface="Trade Gothic"/>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1700" b="0" i="0" u="none" strike="noStrike" kern="1200" cap="none" spc="0" normalizeH="0" baseline="0" noProof="0" dirty="0">
                <a:ln>
                  <a:noFill/>
                </a:ln>
                <a:solidFill>
                  <a:prstClr val="black"/>
                </a:solidFill>
                <a:effectLst/>
                <a:uLnTx/>
                <a:uFillTx/>
                <a:latin typeface="Trade Gothic"/>
                <a:ea typeface="+mn-ea"/>
                <a:cs typeface="+mn-cs"/>
              </a:rPr>
              <a:t>Slide 10-13: Stijl 4 </a:t>
            </a:r>
            <a:r>
              <a:rPr kumimoji="0" lang="nl-BE" sz="1700" b="0" i="0" u="none" strike="noStrike" kern="1200" cap="none" spc="0" normalizeH="0" baseline="0" noProof="0" dirty="0">
                <a:ln>
                  <a:noFill/>
                </a:ln>
                <a:solidFill>
                  <a:prstClr val="black"/>
                </a:solidFill>
                <a:effectLst/>
                <a:highlight>
                  <a:srgbClr val="FFFF00"/>
                </a:highlight>
                <a:uLnTx/>
                <a:uFillTx/>
                <a:latin typeface="Trade Gothic"/>
                <a:ea typeface="+mn-ea"/>
                <a:cs typeface="+mn-cs"/>
              </a:rPr>
              <a:t>aanpassen / delete naar voorkeur</a:t>
            </a:r>
            <a:endParaRPr kumimoji="0" lang="nl-BE" sz="1700" b="0" i="0" u="none" strike="noStrike" kern="1200" cap="none" spc="0" normalizeH="0" baseline="0" noProof="0" dirty="0">
              <a:ln>
                <a:noFill/>
              </a:ln>
              <a:solidFill>
                <a:prstClr val="black"/>
              </a:solidFill>
              <a:effectLst/>
              <a:uLnTx/>
              <a:uFillTx/>
              <a:latin typeface="Trade Gothic"/>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1700" b="0" i="0" u="none" strike="noStrike" kern="1200" cap="none" spc="0" normalizeH="0" baseline="0" noProof="0" dirty="0">
                <a:ln>
                  <a:noFill/>
                </a:ln>
                <a:solidFill>
                  <a:prstClr val="black"/>
                </a:solidFill>
                <a:effectLst/>
                <a:uLnTx/>
                <a:uFillTx/>
                <a:latin typeface="Trade Gothic"/>
                <a:ea typeface="+mn-ea"/>
                <a:cs typeface="+mn-cs"/>
              </a:rPr>
              <a:t>Slide 18: Save </a:t>
            </a:r>
            <a:r>
              <a:rPr kumimoji="0" lang="nl-BE" sz="1700" b="0" i="0" u="none" strike="noStrike" kern="1200" cap="none" spc="0" normalizeH="0" baseline="0" noProof="0" dirty="0" err="1">
                <a:ln>
                  <a:noFill/>
                </a:ln>
                <a:solidFill>
                  <a:prstClr val="black"/>
                </a:solidFill>
                <a:effectLst/>
                <a:uLnTx/>
                <a:uFillTx/>
                <a:latin typeface="Trade Gothic"/>
                <a:ea typeface="+mn-ea"/>
                <a:cs typeface="+mn-cs"/>
              </a:rPr>
              <a:t>the</a:t>
            </a:r>
            <a:r>
              <a:rPr kumimoji="0" lang="nl-BE" sz="1700" b="0" i="0" u="none" strike="noStrike" kern="1200" cap="none" spc="0" normalizeH="0" baseline="0" noProof="0" dirty="0">
                <a:ln>
                  <a:noFill/>
                </a:ln>
                <a:solidFill>
                  <a:prstClr val="black"/>
                </a:solidFill>
                <a:effectLst/>
                <a:uLnTx/>
                <a:uFillTx/>
                <a:latin typeface="Trade Gothic"/>
                <a:ea typeface="+mn-ea"/>
                <a:cs typeface="+mn-cs"/>
              </a:rPr>
              <a:t> date </a:t>
            </a:r>
            <a:r>
              <a:rPr kumimoji="0" lang="nl-BE" sz="1700" b="0" i="0" u="none" strike="noStrike" kern="1200" cap="none" spc="0" normalizeH="0" baseline="0" noProof="0" dirty="0">
                <a:ln>
                  <a:noFill/>
                </a:ln>
                <a:solidFill>
                  <a:prstClr val="black"/>
                </a:solidFill>
                <a:effectLst/>
                <a:highlight>
                  <a:srgbClr val="FFFF00"/>
                </a:highlight>
                <a:uLnTx/>
                <a:uFillTx/>
                <a:latin typeface="Trade Gothic"/>
                <a:ea typeface="+mn-ea"/>
                <a:cs typeface="+mn-cs"/>
              </a:rPr>
              <a:t>updaten via website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1700" b="0" i="0" u="none" strike="noStrike" kern="1200" cap="none" spc="0" normalizeH="0" baseline="0" noProof="0" dirty="0">
                <a:ln>
                  <a:noFill/>
                </a:ln>
                <a:solidFill>
                  <a:prstClr val="black"/>
                </a:solidFill>
                <a:effectLst/>
                <a:uLnTx/>
                <a:uFillTx/>
                <a:latin typeface="Trade Gothic"/>
                <a:ea typeface="+mn-ea"/>
                <a:cs typeface="+mn-cs"/>
              </a:rPr>
              <a:t>Slide 19: Q&amp;A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1700" b="0" i="0" u="none" strike="noStrike" kern="1200" cap="none" spc="0" normalizeH="0" baseline="0" noProof="0" dirty="0">
                <a:ln>
                  <a:noFill/>
                </a:ln>
                <a:solidFill>
                  <a:prstClr val="black"/>
                </a:solidFill>
                <a:effectLst/>
                <a:uLnTx/>
                <a:uFillTx/>
                <a:latin typeface="Trade Gothic"/>
                <a:ea typeface="+mn-ea"/>
                <a:cs typeface="+mn-cs"/>
              </a:rPr>
              <a:t>Slide 20: Merci de </a:t>
            </a:r>
            <a:r>
              <a:rPr kumimoji="0" lang="nl-BE" sz="1700" b="0" i="0" u="none" strike="noStrike" kern="1200" cap="none" spc="0" normalizeH="0" baseline="0" noProof="0" dirty="0" err="1">
                <a:ln>
                  <a:noFill/>
                </a:ln>
                <a:solidFill>
                  <a:prstClr val="black"/>
                </a:solidFill>
                <a:effectLst/>
                <a:uLnTx/>
                <a:uFillTx/>
                <a:latin typeface="Trade Gothic"/>
                <a:ea typeface="+mn-ea"/>
                <a:cs typeface="+mn-cs"/>
              </a:rPr>
              <a:t>votre</a:t>
            </a:r>
            <a:r>
              <a:rPr kumimoji="0" lang="nl-BE" sz="1700" b="0" i="0" u="none" strike="noStrike" kern="1200" cap="none" spc="0" normalizeH="0" baseline="0" noProof="0" dirty="0">
                <a:ln>
                  <a:noFill/>
                </a:ln>
                <a:solidFill>
                  <a:prstClr val="black"/>
                </a:solidFill>
                <a:effectLst/>
                <a:uLnTx/>
                <a:uFillTx/>
                <a:latin typeface="Trade Gothic"/>
                <a:ea typeface="+mn-ea"/>
                <a:cs typeface="+mn-cs"/>
              </a:rPr>
              <a:t> </a:t>
            </a:r>
            <a:r>
              <a:rPr kumimoji="0" lang="nl-BE" sz="1700" b="0" i="0" u="none" strike="noStrike" kern="1200" cap="none" spc="0" normalizeH="0" baseline="0" noProof="0" dirty="0" err="1">
                <a:ln>
                  <a:noFill/>
                </a:ln>
                <a:solidFill>
                  <a:prstClr val="black"/>
                </a:solidFill>
                <a:effectLst/>
                <a:uLnTx/>
                <a:uFillTx/>
                <a:latin typeface="Trade Gothic"/>
                <a:ea typeface="+mn-ea"/>
                <a:cs typeface="+mn-cs"/>
              </a:rPr>
              <a:t>présence</a:t>
            </a:r>
            <a:r>
              <a:rPr kumimoji="0" lang="nl-BE" sz="1700" b="0" i="0" u="none" strike="noStrike" kern="1200" cap="none" spc="0" normalizeH="0" baseline="0" noProof="0" dirty="0">
                <a:ln>
                  <a:noFill/>
                </a:ln>
                <a:solidFill>
                  <a:prstClr val="black"/>
                </a:solidFill>
                <a:effectLst/>
                <a:uLnTx/>
                <a:uFillTx/>
                <a:latin typeface="Trade Gothic"/>
                <a:ea typeface="+mn-ea"/>
                <a:cs typeface="+mn-cs"/>
              </a:rPr>
              <a:t> | Bedankt voor uw aanwezigheid </a:t>
            </a:r>
            <a:r>
              <a:rPr kumimoji="0" lang="nl-BE" sz="1700" b="0" i="0" u="none" strike="noStrike" kern="1200" cap="none" spc="0" normalizeH="0" baseline="0" noProof="0" dirty="0">
                <a:ln>
                  <a:noFill/>
                </a:ln>
                <a:solidFill>
                  <a:prstClr val="black"/>
                </a:solidFill>
                <a:effectLst/>
                <a:highlight>
                  <a:srgbClr val="FFFF00"/>
                </a:highlight>
                <a:uLnTx/>
                <a:uFillTx/>
                <a:latin typeface="Trade Gothic"/>
                <a:ea typeface="+mn-ea"/>
                <a:cs typeface="+mn-cs"/>
              </a:rPr>
              <a:t>aanpassen</a:t>
            </a:r>
            <a:endParaRPr kumimoji="0" lang="nl-BE" sz="1700" b="0" i="0" u="none" strike="noStrike" kern="1200" cap="none" spc="0" normalizeH="0" baseline="0" noProof="0" dirty="0">
              <a:ln>
                <a:noFill/>
              </a:ln>
              <a:solidFill>
                <a:prstClr val="black"/>
              </a:solidFill>
              <a:effectLst/>
              <a:uLnTx/>
              <a:uFillTx/>
              <a:latin typeface="Trade Gothic"/>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1700" b="0" i="0" u="none" strike="noStrike" kern="1200" cap="none" spc="0" normalizeH="0" baseline="0" noProof="0" dirty="0">
                <a:ln>
                  <a:noFill/>
                </a:ln>
                <a:solidFill>
                  <a:prstClr val="black"/>
                </a:solidFill>
                <a:effectLst/>
                <a:uLnTx/>
                <a:uFillTx/>
                <a:latin typeface="Trade Gothic"/>
                <a:ea typeface="+mn-ea"/>
                <a:cs typeface="+mn-cs"/>
              </a:rPr>
              <a:t>Delete naar voorkeur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BE" sz="2000" b="0" i="0" u="none" strike="noStrike" kern="1200" cap="none" spc="0" normalizeH="0" baseline="0" noProof="0" dirty="0">
              <a:ln>
                <a:noFill/>
              </a:ln>
              <a:solidFill>
                <a:prstClr val="black"/>
              </a:solidFill>
              <a:effectLst/>
              <a:uLnTx/>
              <a:uFillTx/>
              <a:latin typeface="Trade Gothic"/>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2000" b="1" i="0" u="none" strike="noStrike" kern="1200" cap="none" spc="0" normalizeH="0" baseline="0" noProof="0" dirty="0">
                <a:ln>
                  <a:noFill/>
                </a:ln>
                <a:solidFill>
                  <a:prstClr val="black"/>
                </a:solidFill>
                <a:effectLst/>
                <a:uLnTx/>
                <a:uFillTx/>
                <a:latin typeface="Trade Gothic"/>
                <a:ea typeface="+mn-ea"/>
                <a:cs typeface="+mn-cs"/>
              </a:rPr>
              <a:t>KLEUREN</a:t>
            </a:r>
            <a:r>
              <a:rPr kumimoji="0" lang="nl-BE" sz="2000" b="0" i="0" u="none" strike="noStrike" kern="1200" cap="none" spc="0" normalizeH="0" baseline="0" noProof="0" dirty="0">
                <a:ln>
                  <a:noFill/>
                </a:ln>
                <a:solidFill>
                  <a:prstClr val="black"/>
                </a:solidFill>
                <a:effectLst/>
                <a:uLnTx/>
                <a:uFillTx/>
                <a:latin typeface="Trade Gothic"/>
                <a:ea typeface="+mn-ea"/>
                <a:cs typeface="+mn-cs"/>
              </a:rPr>
              <a:t>: klik op “more </a:t>
            </a:r>
            <a:r>
              <a:rPr kumimoji="0" lang="nl-BE" sz="2000" b="0" i="0" u="none" strike="noStrike" kern="1200" cap="none" spc="0" normalizeH="0" baseline="0" noProof="0" dirty="0" err="1">
                <a:ln>
                  <a:noFill/>
                </a:ln>
                <a:solidFill>
                  <a:prstClr val="black"/>
                </a:solidFill>
                <a:effectLst/>
                <a:uLnTx/>
                <a:uFillTx/>
                <a:latin typeface="Trade Gothic"/>
                <a:ea typeface="+mn-ea"/>
                <a:cs typeface="+mn-cs"/>
              </a:rPr>
              <a:t>colors</a:t>
            </a:r>
            <a:r>
              <a:rPr kumimoji="0" lang="nl-BE" sz="2000" b="0" i="0" u="none" strike="noStrike" kern="1200" cap="none" spc="0" normalizeH="0" baseline="0" noProof="0" dirty="0">
                <a:ln>
                  <a:noFill/>
                </a:ln>
                <a:solidFill>
                  <a:prstClr val="black"/>
                </a:solidFill>
                <a:effectLst/>
                <a:uLnTx/>
                <a:uFillTx/>
                <a:latin typeface="Trade Gothic"/>
                <a:ea typeface="+mn-ea"/>
                <a:cs typeface="+mn-cs"/>
              </a:rPr>
              <a:t>” en </a:t>
            </a:r>
            <a:r>
              <a:rPr kumimoji="0" lang="nl-BE" sz="2000" b="0" i="0" u="none" strike="noStrike" kern="1200" cap="none" spc="0" normalizeH="0" baseline="0" noProof="0" dirty="0" err="1">
                <a:ln>
                  <a:noFill/>
                </a:ln>
                <a:solidFill>
                  <a:prstClr val="black"/>
                </a:solidFill>
                <a:effectLst/>
                <a:uLnTx/>
                <a:uFillTx/>
                <a:latin typeface="Trade Gothic"/>
                <a:ea typeface="+mn-ea"/>
                <a:cs typeface="+mn-cs"/>
              </a:rPr>
              <a:t>Hex</a:t>
            </a:r>
            <a:r>
              <a:rPr kumimoji="0" lang="nl-BE" sz="2000" b="0" i="0" u="none" strike="noStrike" kern="1200" cap="none" spc="0" normalizeH="0" baseline="0" noProof="0" dirty="0">
                <a:ln>
                  <a:noFill/>
                </a:ln>
                <a:solidFill>
                  <a:prstClr val="black"/>
                </a:solidFill>
                <a:effectLst/>
                <a:uLnTx/>
                <a:uFillTx/>
                <a:latin typeface="Trade Gothic"/>
                <a:ea typeface="+mn-ea"/>
                <a:cs typeface="+mn-cs"/>
              </a:rPr>
              <a:t> aanpassen in “</a:t>
            </a:r>
            <a:r>
              <a:rPr kumimoji="0" lang="nl-BE" sz="2000" b="0" i="0" u="none" strike="noStrike" kern="1200" cap="none" spc="0" normalizeH="0" baseline="0" noProof="0" dirty="0" err="1">
                <a:ln>
                  <a:noFill/>
                </a:ln>
                <a:solidFill>
                  <a:prstClr val="black"/>
                </a:solidFill>
                <a:effectLst/>
                <a:uLnTx/>
                <a:uFillTx/>
                <a:latin typeface="Trade Gothic"/>
                <a:ea typeface="+mn-ea"/>
                <a:cs typeface="+mn-cs"/>
              </a:rPr>
              <a:t>custom</a:t>
            </a:r>
            <a:r>
              <a:rPr kumimoji="0" lang="nl-BE" sz="2000" b="0" i="0" u="none" strike="noStrike" kern="1200" cap="none" spc="0" normalizeH="0" baseline="0" noProof="0" dirty="0">
                <a:ln>
                  <a:noFill/>
                </a:ln>
                <a:solidFill>
                  <a:prstClr val="black"/>
                </a:solidFill>
                <a:effectLst/>
                <a:uLnTx/>
                <a:uFillTx/>
                <a:latin typeface="Trade Gothic"/>
                <a:ea typeface="+mn-ea"/>
                <a:cs typeface="+mn-cs"/>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1900" b="0" i="0" u="none" strike="noStrike" kern="1200" cap="none" spc="0" normalizeH="0" baseline="0" noProof="0" dirty="0">
                <a:ln>
                  <a:noFill/>
                </a:ln>
                <a:solidFill>
                  <a:srgbClr val="395C78"/>
                </a:solidFill>
                <a:effectLst/>
                <a:uLnTx/>
                <a:uFillTx/>
                <a:latin typeface="Trade Gothic"/>
                <a:ea typeface="+mn-ea"/>
                <a:cs typeface="+mn-cs"/>
              </a:rPr>
              <a:t>S-BLAUW #395C78 – </a:t>
            </a:r>
            <a:r>
              <a:rPr kumimoji="0" lang="nl-BE" sz="1900" b="0" i="0" u="none" strike="noStrike" kern="1200" cap="none" spc="0" normalizeH="0" baseline="0" noProof="0" dirty="0">
                <a:ln>
                  <a:noFill/>
                </a:ln>
                <a:solidFill>
                  <a:srgbClr val="F3E375"/>
                </a:solidFill>
                <a:effectLst/>
                <a:uLnTx/>
                <a:uFillTx/>
                <a:latin typeface="Trade Gothic"/>
                <a:ea typeface="+mn-ea"/>
                <a:cs typeface="+mn-cs"/>
              </a:rPr>
              <a:t>GEEL= #F3E375 </a:t>
            </a:r>
            <a:r>
              <a:rPr kumimoji="0" lang="nl-BE" sz="1900" b="0" i="0" u="none" strike="noStrike" kern="1200" cap="none" spc="0" normalizeH="0" baseline="0" noProof="0" dirty="0">
                <a:ln>
                  <a:noFill/>
                </a:ln>
                <a:solidFill>
                  <a:srgbClr val="395C78"/>
                </a:solidFill>
                <a:effectLst/>
                <a:uLnTx/>
                <a:uFillTx/>
                <a:latin typeface="Trade Gothic"/>
                <a:ea typeface="+mn-ea"/>
                <a:cs typeface="+mn-cs"/>
              </a:rPr>
              <a:t>- </a:t>
            </a:r>
            <a:r>
              <a:rPr kumimoji="0" lang="nl-BE" sz="1900" b="0" i="0" u="none" strike="noStrike" kern="1200" cap="none" spc="0" normalizeH="0" baseline="0" noProof="0" dirty="0">
                <a:ln>
                  <a:noFill/>
                </a:ln>
                <a:solidFill>
                  <a:srgbClr val="BFD8B4"/>
                </a:solidFill>
                <a:effectLst/>
                <a:uLnTx/>
                <a:uFillTx/>
                <a:latin typeface="Trade Gothic"/>
                <a:ea typeface="+mn-ea"/>
                <a:cs typeface="+mn-cs"/>
              </a:rPr>
              <a:t>GROEN = #BED8B3 </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nl-BE" sz="1900" b="0" i="0" u="none" strike="noStrike" kern="1200" cap="none" spc="0" normalizeH="0" baseline="0" noProof="0" dirty="0">
                <a:ln>
                  <a:noFill/>
                </a:ln>
                <a:solidFill>
                  <a:srgbClr val="F3997B"/>
                </a:solidFill>
                <a:effectLst/>
                <a:uLnTx/>
                <a:uFillTx/>
                <a:latin typeface="Trade Gothic"/>
                <a:ea typeface="+mn-ea"/>
                <a:cs typeface="+mn-cs"/>
              </a:rPr>
              <a:t>ROZE = #F4997C </a:t>
            </a:r>
            <a:r>
              <a:rPr kumimoji="0" lang="nl-BE" sz="1900" b="0" i="0" u="none" strike="noStrike" kern="1200" cap="none" spc="0" normalizeH="0" baseline="0" noProof="0" dirty="0">
                <a:ln>
                  <a:noFill/>
                </a:ln>
                <a:solidFill>
                  <a:srgbClr val="395C78"/>
                </a:solidFill>
                <a:effectLst/>
                <a:uLnTx/>
                <a:uFillTx/>
                <a:latin typeface="Trade Gothic"/>
                <a:ea typeface="+mn-ea"/>
                <a:cs typeface="+mn-cs"/>
              </a:rPr>
              <a:t>- </a:t>
            </a:r>
            <a:r>
              <a:rPr kumimoji="0" lang="nl-BE" sz="1900" b="0" i="0" u="none" strike="noStrike" kern="1200" cap="none" spc="0" normalizeH="0" baseline="0" noProof="0" dirty="0">
                <a:ln>
                  <a:noFill/>
                </a:ln>
                <a:solidFill>
                  <a:srgbClr val="7EC2D9"/>
                </a:solidFill>
                <a:effectLst/>
                <a:uLnTx/>
                <a:uFillTx/>
                <a:latin typeface="Trade Gothic"/>
                <a:ea typeface="+mn-ea"/>
                <a:cs typeface="+mn-cs"/>
              </a:rPr>
              <a:t>LICHTBLAUW = #7FC3DA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1900" b="1" i="0" u="none" strike="noStrike" kern="1200" cap="none" spc="0" normalizeH="0" baseline="0" noProof="0" dirty="0">
                <a:ln>
                  <a:noFill/>
                </a:ln>
                <a:solidFill>
                  <a:prstClr val="black"/>
                </a:solidFill>
                <a:effectLst/>
                <a:uLnTx/>
                <a:uFillTx/>
                <a:latin typeface="Trade Gothic"/>
                <a:ea typeface="+mn-ea"/>
                <a:cs typeface="+mn-cs"/>
              </a:rPr>
              <a:t>TYPOGRAPHIE: </a:t>
            </a:r>
            <a:r>
              <a:rPr kumimoji="0" lang="nl-BE" sz="1900" b="0" i="0" u="none" strike="noStrike" kern="1200" cap="none" spc="0" normalizeH="0" baseline="0" noProof="0" dirty="0">
                <a:ln>
                  <a:noFill/>
                </a:ln>
                <a:solidFill>
                  <a:prstClr val="black"/>
                </a:solidFill>
                <a:effectLst/>
                <a:uLnTx/>
                <a:uFillTx/>
                <a:latin typeface="Trade Gothic"/>
                <a:ea typeface="+mn-ea"/>
                <a:cs typeface="+mn-cs"/>
              </a:rPr>
              <a:t>Trade </a:t>
            </a:r>
            <a:r>
              <a:rPr kumimoji="0" lang="nl-BE" sz="1900" b="0" i="0" u="none" strike="noStrike" kern="1200" cap="none" spc="0" normalizeH="0" baseline="0" noProof="0" dirty="0" err="1">
                <a:ln>
                  <a:noFill/>
                </a:ln>
                <a:solidFill>
                  <a:prstClr val="black"/>
                </a:solidFill>
                <a:effectLst/>
                <a:uLnTx/>
                <a:uFillTx/>
                <a:latin typeface="Trade Gothic"/>
                <a:ea typeface="+mn-ea"/>
                <a:cs typeface="+mn-cs"/>
              </a:rPr>
              <a:t>Gothic</a:t>
            </a:r>
            <a:r>
              <a:rPr kumimoji="0" lang="nl-BE" sz="1900" b="0" i="0" u="none" strike="noStrike" kern="1200" cap="none" spc="0" normalizeH="0" baseline="0" noProof="0" dirty="0">
                <a:ln>
                  <a:noFill/>
                </a:ln>
                <a:solidFill>
                  <a:prstClr val="black"/>
                </a:solidFill>
                <a:effectLst/>
                <a:uLnTx/>
                <a:uFillTx/>
                <a:latin typeface="Trade Gothic"/>
                <a:ea typeface="+mn-ea"/>
                <a:cs typeface="+mn-cs"/>
              </a:rPr>
              <a:t> of </a:t>
            </a:r>
            <a:r>
              <a:rPr kumimoji="0" lang="nl-BE" sz="1900" b="0" i="0" u="none" strike="noStrike" kern="1200" cap="none" spc="0" normalizeH="0" baseline="0" noProof="0" dirty="0">
                <a:ln>
                  <a:noFill/>
                </a:ln>
                <a:solidFill>
                  <a:prstClr val="black"/>
                </a:solidFill>
                <a:effectLst/>
                <a:uLnTx/>
                <a:uFillTx/>
                <a:latin typeface="Mrs Eaves OT" pitchFamily="50" charset="0"/>
                <a:ea typeface="+mn-ea"/>
                <a:cs typeface="+mn-cs"/>
              </a:rPr>
              <a:t>Mrs. </a:t>
            </a:r>
            <a:r>
              <a:rPr kumimoji="0" lang="nl-BE" sz="1900" b="0" i="0" u="none" strike="noStrike" kern="1200" cap="none" spc="0" normalizeH="0" baseline="0" noProof="0" dirty="0" err="1">
                <a:ln>
                  <a:noFill/>
                </a:ln>
                <a:solidFill>
                  <a:prstClr val="black"/>
                </a:solidFill>
                <a:effectLst/>
                <a:uLnTx/>
                <a:uFillTx/>
                <a:latin typeface="Mrs Eaves OT" pitchFamily="50" charset="0"/>
                <a:ea typeface="+mn-ea"/>
                <a:cs typeface="+mn-cs"/>
              </a:rPr>
              <a:t>Eaves</a:t>
            </a:r>
            <a:r>
              <a:rPr kumimoji="0" lang="nl-BE" sz="1900" b="0" i="0" u="none" strike="noStrike" kern="1200" cap="none" spc="0" normalizeH="0" baseline="0" noProof="0" dirty="0">
                <a:ln>
                  <a:noFill/>
                </a:ln>
                <a:solidFill>
                  <a:prstClr val="black"/>
                </a:solidFill>
                <a:effectLst/>
                <a:uLnTx/>
                <a:uFillTx/>
                <a:latin typeface="Mrs Eaves OT" pitchFamily="50" charset="0"/>
                <a:ea typeface="+mn-ea"/>
                <a:cs typeface="+mn-cs"/>
              </a:rPr>
              <a:t> OT</a:t>
            </a:r>
            <a:endParaRPr kumimoji="0" lang="nl-BE" sz="1900" b="1" i="0" u="none" strike="noStrike" kern="1200" cap="none" spc="0" normalizeH="0" baseline="0" noProof="0" dirty="0">
              <a:ln>
                <a:noFill/>
              </a:ln>
              <a:solidFill>
                <a:prstClr val="black"/>
              </a:solidFill>
              <a:effectLst/>
              <a:uLnTx/>
              <a:uFillTx/>
              <a:latin typeface="Mrs Eaves OT" pitchFamily="50" charset="0"/>
              <a:ea typeface="+mn-ea"/>
              <a:cs typeface="+mn-cs"/>
            </a:endParaRPr>
          </a:p>
        </p:txBody>
      </p:sp>
    </p:spTree>
    <p:extLst>
      <p:ext uri="{BB962C8B-B14F-4D97-AF65-F5344CB8AC3E}">
        <p14:creationId xmlns:p14="http://schemas.microsoft.com/office/powerpoint/2010/main" val="215065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blad 1">
    <p:spTree>
      <p:nvGrpSpPr>
        <p:cNvPr id="1" name=""/>
        <p:cNvGrpSpPr/>
        <p:nvPr/>
      </p:nvGrpSpPr>
      <p:grpSpPr>
        <a:xfrm>
          <a:off x="0" y="0"/>
          <a:ext cx="0" cy="0"/>
          <a:chOff x="0" y="0"/>
          <a:chExt cx="0" cy="0"/>
        </a:xfrm>
      </p:grpSpPr>
      <p:pic>
        <p:nvPicPr>
          <p:cNvPr id="14" name="Picture 13" descr="A body of water with buildings in the background&#10;&#10;Description automatically generated with medium confidence">
            <a:extLst>
              <a:ext uri="{FF2B5EF4-FFF2-40B4-BE49-F238E27FC236}">
                <a16:creationId xmlns:a16="http://schemas.microsoft.com/office/drawing/2014/main" id="{A03DBE4E-0D3E-4BA3-BAB5-9FA7565110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 Placeholder 3">
            <a:extLst>
              <a:ext uri="{FF2B5EF4-FFF2-40B4-BE49-F238E27FC236}">
                <a16:creationId xmlns:a16="http://schemas.microsoft.com/office/drawing/2014/main" id="{D83F3F3C-00A1-4A88-B3CF-CB6E5375E8F5}"/>
              </a:ext>
            </a:extLst>
          </p:cNvPr>
          <p:cNvSpPr>
            <a:spLocks noGrp="1"/>
          </p:cNvSpPr>
          <p:nvPr>
            <p:ph type="body" sz="quarter" idx="10"/>
          </p:nvPr>
        </p:nvSpPr>
        <p:spPr>
          <a:xfrm>
            <a:off x="462940" y="949080"/>
            <a:ext cx="11266120" cy="457200"/>
          </a:xfrm>
        </p:spPr>
        <p:txBody>
          <a:bodyPr anchor="ctr">
            <a:normAutofit/>
          </a:bodyPr>
          <a:lstStyle>
            <a:lvl1pPr marL="0" indent="0" algn="ctr">
              <a:buNone/>
              <a:defRPr sz="1600">
                <a:solidFill>
                  <a:srgbClr val="395C78"/>
                </a:solidFill>
              </a:defRPr>
            </a:lvl1pPr>
          </a:lstStyle>
          <a:p>
            <a:pPr lvl="0"/>
            <a:r>
              <a:rPr lang="en-US" dirty="0"/>
              <a:t>Click to edit Master text styles</a:t>
            </a:r>
          </a:p>
        </p:txBody>
      </p:sp>
      <p:sp>
        <p:nvSpPr>
          <p:cNvPr id="6" name="Text Placeholder 3">
            <a:extLst>
              <a:ext uri="{FF2B5EF4-FFF2-40B4-BE49-F238E27FC236}">
                <a16:creationId xmlns:a16="http://schemas.microsoft.com/office/drawing/2014/main" id="{31F67B2C-0CAD-4D20-A88F-4D29DC8AA574}"/>
              </a:ext>
            </a:extLst>
          </p:cNvPr>
          <p:cNvSpPr>
            <a:spLocks noGrp="1"/>
          </p:cNvSpPr>
          <p:nvPr>
            <p:ph type="body" sz="quarter" idx="11"/>
          </p:nvPr>
        </p:nvSpPr>
        <p:spPr>
          <a:xfrm>
            <a:off x="462939" y="1406280"/>
            <a:ext cx="11266121" cy="457200"/>
          </a:xfrm>
        </p:spPr>
        <p:txBody>
          <a:bodyPr anchor="ctr">
            <a:normAutofit/>
          </a:bodyPr>
          <a:lstStyle>
            <a:lvl1pPr marL="0" indent="0" algn="ctr">
              <a:buNone/>
              <a:defRPr sz="1200">
                <a:solidFill>
                  <a:srgbClr val="395C78"/>
                </a:solidFill>
              </a:defRPr>
            </a:lvl1pPr>
          </a:lstStyle>
          <a:p>
            <a:pPr lvl="0"/>
            <a:r>
              <a:rPr lang="en-US" dirty="0"/>
              <a:t>Click to edit Master text styles</a:t>
            </a:r>
          </a:p>
        </p:txBody>
      </p:sp>
    </p:spTree>
    <p:extLst>
      <p:ext uri="{BB962C8B-B14F-4D97-AF65-F5344CB8AC3E}">
        <p14:creationId xmlns:p14="http://schemas.microsoft.com/office/powerpoint/2010/main" val="32145815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blad 2">
    <p:spTree>
      <p:nvGrpSpPr>
        <p:cNvPr id="1" name=""/>
        <p:cNvGrpSpPr/>
        <p:nvPr/>
      </p:nvGrpSpPr>
      <p:grpSpPr>
        <a:xfrm>
          <a:off x="0" y="0"/>
          <a:ext cx="0" cy="0"/>
          <a:chOff x="0" y="0"/>
          <a:chExt cx="0" cy="0"/>
        </a:xfrm>
      </p:grpSpPr>
      <p:pic>
        <p:nvPicPr>
          <p:cNvPr id="22" name="Picture 21" descr="A picture containing building, outdoor, sky, grass&#10;&#10;Description automatically generated">
            <a:extLst>
              <a:ext uri="{FF2B5EF4-FFF2-40B4-BE49-F238E27FC236}">
                <a16:creationId xmlns:a16="http://schemas.microsoft.com/office/drawing/2014/main" id="{30847421-F45E-4AF6-A977-E25075F0C0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1C185814-8590-4785-B6A2-F604C60ECD81}"/>
              </a:ext>
            </a:extLst>
          </p:cNvPr>
          <p:cNvSpPr>
            <a:spLocks noGrp="1"/>
          </p:cNvSpPr>
          <p:nvPr>
            <p:ph type="dt" sz="half" idx="10"/>
          </p:nvPr>
        </p:nvSpPr>
        <p:spPr/>
        <p:txBody>
          <a:bodyPr/>
          <a:lstStyle/>
          <a:p>
            <a:fld id="{A99D5F5C-3A25-43D7-B671-50658A9E8082}" type="datetimeFigureOut">
              <a:rPr lang="nl-BE" smtClean="0"/>
              <a:t>12/10/2021</a:t>
            </a:fld>
            <a:endParaRPr lang="nl-BE"/>
          </a:p>
        </p:txBody>
      </p:sp>
      <p:sp>
        <p:nvSpPr>
          <p:cNvPr id="4" name="Footer Placeholder 3">
            <a:extLst>
              <a:ext uri="{FF2B5EF4-FFF2-40B4-BE49-F238E27FC236}">
                <a16:creationId xmlns:a16="http://schemas.microsoft.com/office/drawing/2014/main" id="{6703D853-F7B3-4397-B2E9-DE647103EA26}"/>
              </a:ext>
            </a:extLst>
          </p:cNvPr>
          <p:cNvSpPr>
            <a:spLocks noGrp="1"/>
          </p:cNvSpPr>
          <p:nvPr>
            <p:ph type="ftr" sz="quarter" idx="11"/>
          </p:nvPr>
        </p:nvSpPr>
        <p:spPr/>
        <p:txBody>
          <a:bodyPr/>
          <a:lstStyle/>
          <a:p>
            <a:endParaRPr lang="nl-BE"/>
          </a:p>
        </p:txBody>
      </p:sp>
      <p:sp>
        <p:nvSpPr>
          <p:cNvPr id="5" name="Slide Number Placeholder 4">
            <a:extLst>
              <a:ext uri="{FF2B5EF4-FFF2-40B4-BE49-F238E27FC236}">
                <a16:creationId xmlns:a16="http://schemas.microsoft.com/office/drawing/2014/main" id="{6E692D18-BA66-4A9F-9B8F-3E1E7C9B2A8B}"/>
              </a:ext>
            </a:extLst>
          </p:cNvPr>
          <p:cNvSpPr>
            <a:spLocks noGrp="1"/>
          </p:cNvSpPr>
          <p:nvPr>
            <p:ph type="sldNum" sz="quarter" idx="12"/>
          </p:nvPr>
        </p:nvSpPr>
        <p:spPr/>
        <p:txBody>
          <a:bodyPr/>
          <a:lstStyle/>
          <a:p>
            <a:fld id="{9C19B690-ACE4-4228-BC1C-AAB711FFF2A7}" type="slidenum">
              <a:rPr lang="nl-BE" smtClean="0"/>
              <a:t>‹#›</a:t>
            </a:fld>
            <a:endParaRPr lang="nl-BE"/>
          </a:p>
        </p:txBody>
      </p:sp>
      <p:sp>
        <p:nvSpPr>
          <p:cNvPr id="17" name="Text Placeholder 3">
            <a:extLst>
              <a:ext uri="{FF2B5EF4-FFF2-40B4-BE49-F238E27FC236}">
                <a16:creationId xmlns:a16="http://schemas.microsoft.com/office/drawing/2014/main" id="{603F2B28-D3C2-47EC-A5CD-300EEBA06C4E}"/>
              </a:ext>
            </a:extLst>
          </p:cNvPr>
          <p:cNvSpPr>
            <a:spLocks noGrp="1"/>
          </p:cNvSpPr>
          <p:nvPr>
            <p:ph type="body" sz="quarter" idx="13"/>
          </p:nvPr>
        </p:nvSpPr>
        <p:spPr>
          <a:xfrm>
            <a:off x="462940" y="949080"/>
            <a:ext cx="11266121" cy="457200"/>
          </a:xfrm>
        </p:spPr>
        <p:txBody>
          <a:bodyPr anchor="ctr">
            <a:normAutofit/>
          </a:bodyPr>
          <a:lstStyle>
            <a:lvl1pPr marL="0" indent="0" algn="ctr">
              <a:buNone/>
              <a:defRPr sz="1600">
                <a:solidFill>
                  <a:srgbClr val="395C78"/>
                </a:solidFill>
              </a:defRPr>
            </a:lvl1pPr>
          </a:lstStyle>
          <a:p>
            <a:pPr lvl="0"/>
            <a:r>
              <a:rPr lang="en-US" dirty="0"/>
              <a:t>Click to edit Master text styles</a:t>
            </a:r>
          </a:p>
        </p:txBody>
      </p:sp>
      <p:sp>
        <p:nvSpPr>
          <p:cNvPr id="18" name="Text Placeholder 3">
            <a:extLst>
              <a:ext uri="{FF2B5EF4-FFF2-40B4-BE49-F238E27FC236}">
                <a16:creationId xmlns:a16="http://schemas.microsoft.com/office/drawing/2014/main" id="{6D8A10E9-3EA5-45C3-B902-2AD4B855C096}"/>
              </a:ext>
            </a:extLst>
          </p:cNvPr>
          <p:cNvSpPr>
            <a:spLocks noGrp="1"/>
          </p:cNvSpPr>
          <p:nvPr>
            <p:ph type="body" sz="quarter" idx="14"/>
          </p:nvPr>
        </p:nvSpPr>
        <p:spPr>
          <a:xfrm>
            <a:off x="462939" y="1406280"/>
            <a:ext cx="11266121" cy="457200"/>
          </a:xfrm>
        </p:spPr>
        <p:txBody>
          <a:bodyPr anchor="ctr">
            <a:normAutofit/>
          </a:bodyPr>
          <a:lstStyle>
            <a:lvl1pPr marL="0" indent="0" algn="ctr">
              <a:buNone/>
              <a:defRPr sz="1200">
                <a:solidFill>
                  <a:srgbClr val="395C78"/>
                </a:solidFill>
              </a:defRPr>
            </a:lvl1pPr>
          </a:lstStyle>
          <a:p>
            <a:pPr lvl="0"/>
            <a:r>
              <a:rPr lang="en-US" dirty="0"/>
              <a:t>Click to edit Master text styles</a:t>
            </a:r>
          </a:p>
        </p:txBody>
      </p:sp>
    </p:spTree>
    <p:extLst>
      <p:ext uri="{BB962C8B-B14F-4D97-AF65-F5344CB8AC3E}">
        <p14:creationId xmlns:p14="http://schemas.microsoft.com/office/powerpoint/2010/main" val="11147515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blad 3">
    <p:spTree>
      <p:nvGrpSpPr>
        <p:cNvPr id="1" name=""/>
        <p:cNvGrpSpPr/>
        <p:nvPr/>
      </p:nvGrpSpPr>
      <p:grpSpPr>
        <a:xfrm>
          <a:off x="0" y="0"/>
          <a:ext cx="0" cy="0"/>
          <a:chOff x="0" y="0"/>
          <a:chExt cx="0" cy="0"/>
        </a:xfrm>
      </p:grpSpPr>
      <p:pic>
        <p:nvPicPr>
          <p:cNvPr id="6" name="Picture 5" descr="A picture containing text, sky, outdoor, ground&#10;&#10;Description automatically generated">
            <a:extLst>
              <a:ext uri="{FF2B5EF4-FFF2-40B4-BE49-F238E27FC236}">
                <a16:creationId xmlns:a16="http://schemas.microsoft.com/office/drawing/2014/main" id="{6DAF4630-20BD-4A50-BB7E-B30AED1714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B269AE25-F5E9-41EF-B902-B8B8D0B96A59}"/>
              </a:ext>
            </a:extLst>
          </p:cNvPr>
          <p:cNvSpPr>
            <a:spLocks noGrp="1"/>
          </p:cNvSpPr>
          <p:nvPr>
            <p:ph type="dt" sz="half" idx="10"/>
          </p:nvPr>
        </p:nvSpPr>
        <p:spPr/>
        <p:txBody>
          <a:bodyPr/>
          <a:lstStyle/>
          <a:p>
            <a:fld id="{A99D5F5C-3A25-43D7-B671-50658A9E8082}" type="datetimeFigureOut">
              <a:rPr lang="nl-BE" smtClean="0"/>
              <a:t>12/10/2021</a:t>
            </a:fld>
            <a:endParaRPr lang="nl-BE"/>
          </a:p>
        </p:txBody>
      </p:sp>
      <p:sp>
        <p:nvSpPr>
          <p:cNvPr id="4" name="Footer Placeholder 3">
            <a:extLst>
              <a:ext uri="{FF2B5EF4-FFF2-40B4-BE49-F238E27FC236}">
                <a16:creationId xmlns:a16="http://schemas.microsoft.com/office/drawing/2014/main" id="{A909A9C8-64F6-4440-8092-2D3202105BC0}"/>
              </a:ext>
            </a:extLst>
          </p:cNvPr>
          <p:cNvSpPr>
            <a:spLocks noGrp="1"/>
          </p:cNvSpPr>
          <p:nvPr>
            <p:ph type="ftr" sz="quarter" idx="11"/>
          </p:nvPr>
        </p:nvSpPr>
        <p:spPr/>
        <p:txBody>
          <a:bodyPr/>
          <a:lstStyle/>
          <a:p>
            <a:endParaRPr lang="nl-BE"/>
          </a:p>
        </p:txBody>
      </p:sp>
      <p:sp>
        <p:nvSpPr>
          <p:cNvPr id="5" name="Slide Number Placeholder 4">
            <a:extLst>
              <a:ext uri="{FF2B5EF4-FFF2-40B4-BE49-F238E27FC236}">
                <a16:creationId xmlns:a16="http://schemas.microsoft.com/office/drawing/2014/main" id="{29B3661C-2711-402B-8BBB-519109D99FFF}"/>
              </a:ext>
            </a:extLst>
          </p:cNvPr>
          <p:cNvSpPr>
            <a:spLocks noGrp="1"/>
          </p:cNvSpPr>
          <p:nvPr>
            <p:ph type="sldNum" sz="quarter" idx="12"/>
          </p:nvPr>
        </p:nvSpPr>
        <p:spPr/>
        <p:txBody>
          <a:bodyPr/>
          <a:lstStyle/>
          <a:p>
            <a:fld id="{9C19B690-ACE4-4228-BC1C-AAB711FFF2A7}" type="slidenum">
              <a:rPr lang="nl-BE" smtClean="0"/>
              <a:t>‹#›</a:t>
            </a:fld>
            <a:endParaRPr lang="nl-BE"/>
          </a:p>
        </p:txBody>
      </p:sp>
      <p:sp>
        <p:nvSpPr>
          <p:cNvPr id="18" name="Text Placeholder 3">
            <a:extLst>
              <a:ext uri="{FF2B5EF4-FFF2-40B4-BE49-F238E27FC236}">
                <a16:creationId xmlns:a16="http://schemas.microsoft.com/office/drawing/2014/main" id="{7D51B2A2-D1A4-4B16-BA14-818A3251BEFD}"/>
              </a:ext>
            </a:extLst>
          </p:cNvPr>
          <p:cNvSpPr>
            <a:spLocks noGrp="1"/>
          </p:cNvSpPr>
          <p:nvPr>
            <p:ph type="body" sz="quarter" idx="13"/>
          </p:nvPr>
        </p:nvSpPr>
        <p:spPr>
          <a:xfrm>
            <a:off x="462940" y="949080"/>
            <a:ext cx="11266121" cy="457200"/>
          </a:xfrm>
        </p:spPr>
        <p:txBody>
          <a:bodyPr anchor="ctr">
            <a:normAutofit/>
          </a:bodyPr>
          <a:lstStyle>
            <a:lvl1pPr marL="0" indent="0" algn="ctr">
              <a:buNone/>
              <a:defRPr sz="1600">
                <a:solidFill>
                  <a:schemeClr val="bg1"/>
                </a:solidFill>
              </a:defRPr>
            </a:lvl1pPr>
          </a:lstStyle>
          <a:p>
            <a:pPr lvl="0"/>
            <a:r>
              <a:rPr lang="en-US" dirty="0"/>
              <a:t>Click to edit Master text styles</a:t>
            </a:r>
          </a:p>
        </p:txBody>
      </p:sp>
      <p:sp>
        <p:nvSpPr>
          <p:cNvPr id="19" name="Text Placeholder 3">
            <a:extLst>
              <a:ext uri="{FF2B5EF4-FFF2-40B4-BE49-F238E27FC236}">
                <a16:creationId xmlns:a16="http://schemas.microsoft.com/office/drawing/2014/main" id="{A2498911-3EDB-4156-9E63-2859C49C9D5F}"/>
              </a:ext>
            </a:extLst>
          </p:cNvPr>
          <p:cNvSpPr>
            <a:spLocks noGrp="1"/>
          </p:cNvSpPr>
          <p:nvPr>
            <p:ph type="body" sz="quarter" idx="14"/>
          </p:nvPr>
        </p:nvSpPr>
        <p:spPr>
          <a:xfrm>
            <a:off x="462939" y="1406280"/>
            <a:ext cx="11266121" cy="457200"/>
          </a:xfrm>
        </p:spPr>
        <p:txBody>
          <a:bodyPr anchor="ctr">
            <a:normAutofit/>
          </a:bodyPr>
          <a:lstStyle>
            <a:lvl1pPr marL="0" indent="0" algn="ctr">
              <a:buNone/>
              <a:defRPr sz="12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10907012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sciplines">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00B6BCAB-27AB-4C7E-8A79-6085F053CE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48189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antoorinfo">
    <p:spTree>
      <p:nvGrpSpPr>
        <p:cNvPr id="1" name=""/>
        <p:cNvGrpSpPr/>
        <p:nvPr/>
      </p:nvGrpSpPr>
      <p:grpSpPr>
        <a:xfrm>
          <a:off x="0" y="0"/>
          <a:ext cx="0" cy="0"/>
          <a:chOff x="0" y="0"/>
          <a:chExt cx="0" cy="0"/>
        </a:xfrm>
      </p:grpSpPr>
      <p:pic>
        <p:nvPicPr>
          <p:cNvPr id="3" name="Picture 2" descr="Table&#10;&#10;Description automatically generated with medium confidence">
            <a:extLst>
              <a:ext uri="{FF2B5EF4-FFF2-40B4-BE49-F238E27FC236}">
                <a16:creationId xmlns:a16="http://schemas.microsoft.com/office/drawing/2014/main" id="{8BD39D94-A5A9-4A06-AAF7-13EB21EE40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4">
            <a:extLst>
              <a:ext uri="{FF2B5EF4-FFF2-40B4-BE49-F238E27FC236}">
                <a16:creationId xmlns:a16="http://schemas.microsoft.com/office/drawing/2014/main" id="{A6A58E18-4495-478D-89C2-88E5C2A07450}"/>
              </a:ext>
            </a:extLst>
          </p:cNvPr>
          <p:cNvSpPr>
            <a:spLocks noGrp="1"/>
          </p:cNvSpPr>
          <p:nvPr>
            <p:ph type="body" sz="quarter" idx="10"/>
          </p:nvPr>
        </p:nvSpPr>
        <p:spPr>
          <a:xfrm>
            <a:off x="5357702" y="2350307"/>
            <a:ext cx="997939" cy="646331"/>
          </a:xfrm>
        </p:spPr>
        <p:txBody>
          <a:bodyPr anchor="ctr">
            <a:normAutofit/>
          </a:bodyPr>
          <a:lstStyle>
            <a:lvl1pPr marL="0" indent="0" algn="r">
              <a:buNone/>
              <a:defRPr sz="3600" b="1">
                <a:solidFill>
                  <a:srgbClr val="F3997B"/>
                </a:solidFill>
                <a:latin typeface="Mrs Eaves OT"/>
              </a:defRPr>
            </a:lvl1pPr>
          </a:lstStyle>
          <a:p>
            <a:pPr lvl="0"/>
            <a:endParaRPr lang="nl-BE" dirty="0"/>
          </a:p>
        </p:txBody>
      </p:sp>
      <p:sp>
        <p:nvSpPr>
          <p:cNvPr id="6" name="Text Placeholder 4">
            <a:extLst>
              <a:ext uri="{FF2B5EF4-FFF2-40B4-BE49-F238E27FC236}">
                <a16:creationId xmlns:a16="http://schemas.microsoft.com/office/drawing/2014/main" id="{0EC73072-A185-46C1-A814-12EB8D5D8CD0}"/>
              </a:ext>
            </a:extLst>
          </p:cNvPr>
          <p:cNvSpPr>
            <a:spLocks noGrp="1"/>
          </p:cNvSpPr>
          <p:nvPr>
            <p:ph type="body" sz="quarter" idx="11"/>
          </p:nvPr>
        </p:nvSpPr>
        <p:spPr>
          <a:xfrm>
            <a:off x="5357703" y="1461307"/>
            <a:ext cx="997939" cy="646331"/>
          </a:xfrm>
        </p:spPr>
        <p:txBody>
          <a:bodyPr anchor="ctr">
            <a:normAutofit/>
          </a:bodyPr>
          <a:lstStyle>
            <a:lvl1pPr marL="0" indent="0" algn="r">
              <a:buNone/>
              <a:defRPr sz="3600" b="1">
                <a:solidFill>
                  <a:srgbClr val="F3997B"/>
                </a:solidFill>
                <a:latin typeface="Mrs Eaves OT"/>
              </a:defRPr>
            </a:lvl1pPr>
          </a:lstStyle>
          <a:p>
            <a:pPr lvl="0"/>
            <a:endParaRPr lang="nl-BE" dirty="0"/>
          </a:p>
        </p:txBody>
      </p:sp>
      <p:sp>
        <p:nvSpPr>
          <p:cNvPr id="7" name="Text Placeholder 4">
            <a:extLst>
              <a:ext uri="{FF2B5EF4-FFF2-40B4-BE49-F238E27FC236}">
                <a16:creationId xmlns:a16="http://schemas.microsoft.com/office/drawing/2014/main" id="{516F68A3-048D-4DA8-9B89-1C4613556B9C}"/>
              </a:ext>
            </a:extLst>
          </p:cNvPr>
          <p:cNvSpPr>
            <a:spLocks noGrp="1"/>
          </p:cNvSpPr>
          <p:nvPr>
            <p:ph type="body" sz="quarter" idx="12"/>
          </p:nvPr>
        </p:nvSpPr>
        <p:spPr>
          <a:xfrm>
            <a:off x="5357702" y="3819028"/>
            <a:ext cx="997939" cy="646331"/>
          </a:xfrm>
        </p:spPr>
        <p:txBody>
          <a:bodyPr anchor="ctr">
            <a:normAutofit/>
          </a:bodyPr>
          <a:lstStyle>
            <a:lvl1pPr marL="0" indent="0" algn="r">
              <a:buNone/>
              <a:defRPr sz="3600" b="1">
                <a:solidFill>
                  <a:srgbClr val="F3997B"/>
                </a:solidFill>
                <a:latin typeface="Mrs Eaves OT"/>
              </a:defRPr>
            </a:lvl1pPr>
          </a:lstStyle>
          <a:p>
            <a:pPr lvl="0"/>
            <a:endParaRPr lang="nl-BE" dirty="0"/>
          </a:p>
        </p:txBody>
      </p:sp>
    </p:spTree>
    <p:extLst>
      <p:ext uri="{BB962C8B-B14F-4D97-AF65-F5344CB8AC3E}">
        <p14:creationId xmlns:p14="http://schemas.microsoft.com/office/powerpoint/2010/main" val="17131654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ortraits">
    <p:spTree>
      <p:nvGrpSpPr>
        <p:cNvPr id="1" name=""/>
        <p:cNvGrpSpPr/>
        <p:nvPr/>
      </p:nvGrpSpPr>
      <p:grpSpPr>
        <a:xfrm>
          <a:off x="0" y="0"/>
          <a:ext cx="0" cy="0"/>
          <a:chOff x="0" y="0"/>
          <a:chExt cx="0" cy="0"/>
        </a:xfrm>
      </p:grpSpPr>
      <p:pic>
        <p:nvPicPr>
          <p:cNvPr id="4" name="Picture 3" descr="A group of people posing for a photo&#10;&#10;Description automatically generated with medium confidence">
            <a:extLst>
              <a:ext uri="{FF2B5EF4-FFF2-40B4-BE49-F238E27FC236}">
                <a16:creationId xmlns:a16="http://schemas.microsoft.com/office/drawing/2014/main" id="{B623AD51-3A45-4211-869A-BA06021F2A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0546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47E8E86-D0C0-4C53-95B3-BDEDEF591379}"/>
              </a:ext>
            </a:extLst>
          </p:cNvPr>
          <p:cNvSpPr>
            <a:spLocks noGrp="1"/>
          </p:cNvSpPr>
          <p:nvPr>
            <p:ph type="dt" sz="half" idx="10"/>
          </p:nvPr>
        </p:nvSpPr>
        <p:spPr/>
        <p:txBody>
          <a:bodyPr/>
          <a:lstStyle/>
          <a:p>
            <a:fld id="{EE3B320D-7D4D-4BBA-A27E-6D01240E178E}" type="datetimeFigureOut">
              <a:rPr lang="nl-BE" smtClean="0"/>
              <a:t>12/10/2021</a:t>
            </a:fld>
            <a:endParaRPr lang="nl-BE"/>
          </a:p>
        </p:txBody>
      </p:sp>
      <p:sp>
        <p:nvSpPr>
          <p:cNvPr id="5" name="Footer Placeholder 4">
            <a:extLst>
              <a:ext uri="{FF2B5EF4-FFF2-40B4-BE49-F238E27FC236}">
                <a16:creationId xmlns:a16="http://schemas.microsoft.com/office/drawing/2014/main" id="{76E2727F-645B-45E1-A7A2-D0CFCD99DDF8}"/>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7CAB6A2B-CC60-4692-8367-510715DF6AEF}"/>
              </a:ext>
            </a:extLst>
          </p:cNvPr>
          <p:cNvSpPr>
            <a:spLocks noGrp="1"/>
          </p:cNvSpPr>
          <p:nvPr>
            <p:ph type="sldNum" sz="quarter" idx="12"/>
          </p:nvPr>
        </p:nvSpPr>
        <p:spPr/>
        <p:txBody>
          <a:bodyPr/>
          <a:lstStyle/>
          <a:p>
            <a:fld id="{6B3EA299-E178-4459-8E12-244541B534EF}" type="slidenum">
              <a:rPr lang="nl-BE" smtClean="0"/>
              <a:t>‹#›</a:t>
            </a:fld>
            <a:endParaRPr lang="nl-BE"/>
          </a:p>
        </p:txBody>
      </p:sp>
      <p:sp>
        <p:nvSpPr>
          <p:cNvPr id="16" name="Picture Placeholder 15">
            <a:extLst>
              <a:ext uri="{FF2B5EF4-FFF2-40B4-BE49-F238E27FC236}">
                <a16:creationId xmlns:a16="http://schemas.microsoft.com/office/drawing/2014/main" id="{C5FCCDAA-9A02-4B43-8CD9-DE80E401CFFE}"/>
              </a:ext>
            </a:extLst>
          </p:cNvPr>
          <p:cNvSpPr>
            <a:spLocks noGrp="1"/>
          </p:cNvSpPr>
          <p:nvPr>
            <p:ph type="pic" sz="quarter" idx="13" hasCustomPrompt="1"/>
          </p:nvPr>
        </p:nvSpPr>
        <p:spPr>
          <a:xfrm>
            <a:off x="3126581" y="1461009"/>
            <a:ext cx="909637" cy="892175"/>
          </a:xfrm>
          <a:prstGeom prst="rect">
            <a:avLst/>
          </a:prstGeom>
        </p:spPr>
        <p:txBody>
          <a:bodyPr>
            <a:normAutofit/>
          </a:bodyPr>
          <a:lstStyle>
            <a:lvl1pPr marL="0" indent="0">
              <a:buFont typeface="Arial" panose="020B0604020202020204" pitchFamily="34" charset="0"/>
              <a:buNone/>
              <a:defRPr sz="1400"/>
            </a:lvl1pPr>
          </a:lstStyle>
          <a:p>
            <a:r>
              <a:rPr lang="nl-BE" dirty="0"/>
              <a:t>Profielfoto</a:t>
            </a:r>
          </a:p>
        </p:txBody>
      </p:sp>
      <p:sp>
        <p:nvSpPr>
          <p:cNvPr id="3" name="Text Placeholder 2">
            <a:extLst>
              <a:ext uri="{FF2B5EF4-FFF2-40B4-BE49-F238E27FC236}">
                <a16:creationId xmlns:a16="http://schemas.microsoft.com/office/drawing/2014/main" id="{87D699AF-78CF-4518-8A2D-F8E6F43280BD}"/>
              </a:ext>
            </a:extLst>
          </p:cNvPr>
          <p:cNvSpPr>
            <a:spLocks noGrp="1"/>
          </p:cNvSpPr>
          <p:nvPr>
            <p:ph type="body" sz="quarter" idx="15" hasCustomPrompt="1"/>
          </p:nvPr>
        </p:nvSpPr>
        <p:spPr>
          <a:xfrm>
            <a:off x="-6350" y="-1"/>
            <a:ext cx="12198350" cy="619200"/>
          </a:xfrm>
          <a:prstGeom prst="rect">
            <a:avLst/>
          </a:prstGeom>
          <a:solidFill>
            <a:srgbClr val="BED8B3"/>
          </a:solidFill>
        </p:spPr>
        <p:txBody>
          <a:bodyPr anchor="ctr" anchorCtr="0"/>
          <a:lstStyle>
            <a:lvl1pPr marL="0" indent="0" algn="ctr">
              <a:buNone/>
              <a:defRPr sz="2200">
                <a:latin typeface="Trade Gothic LT Com" panose="020B0503040303020004" pitchFamily="34" charset="0"/>
              </a:defRPr>
            </a:lvl1pPr>
          </a:lstStyle>
          <a:p>
            <a:pPr lvl="0"/>
            <a:r>
              <a:rPr lang="en-US" dirty="0" err="1"/>
              <a:t>Titel</a:t>
            </a:r>
            <a:r>
              <a:rPr lang="en-US" dirty="0"/>
              <a:t> van de </a:t>
            </a:r>
            <a:r>
              <a:rPr lang="en-US" dirty="0" err="1"/>
              <a:t>presentatie</a:t>
            </a:r>
            <a:endParaRPr lang="en-US" dirty="0"/>
          </a:p>
        </p:txBody>
      </p:sp>
      <p:sp>
        <p:nvSpPr>
          <p:cNvPr id="7" name="Text Placeholder 6">
            <a:extLst>
              <a:ext uri="{FF2B5EF4-FFF2-40B4-BE49-F238E27FC236}">
                <a16:creationId xmlns:a16="http://schemas.microsoft.com/office/drawing/2014/main" id="{FB7E8C98-B304-4E2E-A6DC-22AFCFADFBC9}"/>
              </a:ext>
            </a:extLst>
          </p:cNvPr>
          <p:cNvSpPr>
            <a:spLocks noGrp="1"/>
          </p:cNvSpPr>
          <p:nvPr>
            <p:ph type="body" sz="quarter" idx="17"/>
          </p:nvPr>
        </p:nvSpPr>
        <p:spPr>
          <a:xfrm>
            <a:off x="4476298" y="1460632"/>
            <a:ext cx="3677102" cy="892552"/>
          </a:xfrm>
        </p:spPr>
        <p:txBody>
          <a:bodyPr/>
          <a:lstStyle>
            <a:lvl1pPr algn="l">
              <a:defRPr/>
            </a:lvl1pPr>
            <a:lvl2pPr algn="r">
              <a:defRPr/>
            </a:lvl2pPr>
            <a:lvl3pPr algn="r">
              <a:defRPr/>
            </a:lvl3pPr>
            <a:lvl4pPr algn="r">
              <a:defRPr/>
            </a:lvl4pPr>
            <a:lvl5pPr algn="r">
              <a:defRPr/>
            </a:lvl5pPr>
          </a:lstStyle>
          <a:p>
            <a:pPr lvl="0"/>
            <a:endParaRPr lang="nl-BE" dirty="0"/>
          </a:p>
        </p:txBody>
      </p:sp>
      <p:sp>
        <p:nvSpPr>
          <p:cNvPr id="15" name="Text Placeholder 6">
            <a:extLst>
              <a:ext uri="{FF2B5EF4-FFF2-40B4-BE49-F238E27FC236}">
                <a16:creationId xmlns:a16="http://schemas.microsoft.com/office/drawing/2014/main" id="{E2804D15-E2CA-45EF-8640-835466C344AE}"/>
              </a:ext>
            </a:extLst>
          </p:cNvPr>
          <p:cNvSpPr>
            <a:spLocks noGrp="1"/>
          </p:cNvSpPr>
          <p:nvPr>
            <p:ph type="body" sz="quarter" idx="18"/>
          </p:nvPr>
        </p:nvSpPr>
        <p:spPr>
          <a:xfrm>
            <a:off x="4476298" y="2872821"/>
            <a:ext cx="3677102" cy="892552"/>
          </a:xfrm>
        </p:spPr>
        <p:txBody>
          <a:bodyPr/>
          <a:lstStyle>
            <a:lvl1pPr algn="l">
              <a:defRPr/>
            </a:lvl1pPr>
            <a:lvl2pPr algn="r">
              <a:defRPr/>
            </a:lvl2pPr>
            <a:lvl3pPr algn="r">
              <a:defRPr/>
            </a:lvl3pPr>
            <a:lvl4pPr algn="r">
              <a:defRPr/>
            </a:lvl4pPr>
            <a:lvl5pPr algn="r">
              <a:defRPr/>
            </a:lvl5pPr>
          </a:lstStyle>
          <a:p>
            <a:pPr lvl="0"/>
            <a:endParaRPr lang="nl-BE" dirty="0"/>
          </a:p>
        </p:txBody>
      </p:sp>
      <p:sp>
        <p:nvSpPr>
          <p:cNvPr id="18" name="Picture Placeholder 15">
            <a:extLst>
              <a:ext uri="{FF2B5EF4-FFF2-40B4-BE49-F238E27FC236}">
                <a16:creationId xmlns:a16="http://schemas.microsoft.com/office/drawing/2014/main" id="{C60EB844-EDA0-45D6-9411-A3F3141F0C34}"/>
              </a:ext>
            </a:extLst>
          </p:cNvPr>
          <p:cNvSpPr>
            <a:spLocks noGrp="1"/>
          </p:cNvSpPr>
          <p:nvPr>
            <p:ph type="pic" sz="quarter" idx="19" hasCustomPrompt="1"/>
          </p:nvPr>
        </p:nvSpPr>
        <p:spPr>
          <a:xfrm>
            <a:off x="3126580" y="2875819"/>
            <a:ext cx="909637" cy="892175"/>
          </a:xfrm>
          <a:prstGeom prst="rect">
            <a:avLst/>
          </a:prstGeom>
        </p:spPr>
        <p:txBody>
          <a:bodyPr>
            <a:normAutofit/>
          </a:bodyPr>
          <a:lstStyle>
            <a:lvl1pPr marL="0" indent="0">
              <a:buFont typeface="Arial" panose="020B0604020202020204" pitchFamily="34" charset="0"/>
              <a:buNone/>
              <a:defRPr sz="1400"/>
            </a:lvl1pPr>
          </a:lstStyle>
          <a:p>
            <a:r>
              <a:rPr lang="nl-BE" dirty="0"/>
              <a:t>Profielfoto</a:t>
            </a:r>
          </a:p>
        </p:txBody>
      </p:sp>
      <p:sp>
        <p:nvSpPr>
          <p:cNvPr id="11" name="Text Placeholder 6">
            <a:extLst>
              <a:ext uri="{FF2B5EF4-FFF2-40B4-BE49-F238E27FC236}">
                <a16:creationId xmlns:a16="http://schemas.microsoft.com/office/drawing/2014/main" id="{3A5B1562-5857-4E30-841B-AC4ED9264AC5}"/>
              </a:ext>
            </a:extLst>
          </p:cNvPr>
          <p:cNvSpPr>
            <a:spLocks noGrp="1"/>
          </p:cNvSpPr>
          <p:nvPr>
            <p:ph type="body" sz="quarter" idx="20"/>
          </p:nvPr>
        </p:nvSpPr>
        <p:spPr>
          <a:xfrm>
            <a:off x="4476298" y="4285011"/>
            <a:ext cx="3677102" cy="365125"/>
          </a:xfrm>
        </p:spPr>
        <p:txBody>
          <a:bodyPr anchor="ctr">
            <a:normAutofit/>
          </a:bodyPr>
          <a:lstStyle>
            <a:lvl1pPr marL="0" indent="0" algn="l">
              <a:buNone/>
              <a:defRPr sz="1400"/>
            </a:lvl1pPr>
            <a:lvl2pPr algn="r">
              <a:defRPr/>
            </a:lvl2pPr>
            <a:lvl3pPr algn="r">
              <a:defRPr/>
            </a:lvl3pPr>
            <a:lvl4pPr algn="r">
              <a:defRPr/>
            </a:lvl4pPr>
            <a:lvl5pPr algn="r">
              <a:defRPr/>
            </a:lvl5pPr>
          </a:lstStyle>
          <a:p>
            <a:pPr lvl="0"/>
            <a:endParaRPr lang="nl-BE" dirty="0"/>
          </a:p>
        </p:txBody>
      </p:sp>
    </p:spTree>
    <p:extLst>
      <p:ext uri="{BB962C8B-B14F-4D97-AF65-F5344CB8AC3E}">
        <p14:creationId xmlns:p14="http://schemas.microsoft.com/office/powerpoint/2010/main" val="781830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oudstafel hoofdstu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1CB33F3-67EE-4065-8936-A65C8423E5C5}"/>
              </a:ext>
            </a:extLst>
          </p:cNvPr>
          <p:cNvSpPr>
            <a:spLocks noGrp="1"/>
          </p:cNvSpPr>
          <p:nvPr>
            <p:ph type="dt" sz="half" idx="10"/>
          </p:nvPr>
        </p:nvSpPr>
        <p:spPr/>
        <p:txBody>
          <a:bodyPr/>
          <a:lstStyle/>
          <a:p>
            <a:fld id="{EE3B320D-7D4D-4BBA-A27E-6D01240E178E}" type="datetimeFigureOut">
              <a:rPr lang="nl-BE" smtClean="0"/>
              <a:t>12/10/2021</a:t>
            </a:fld>
            <a:endParaRPr lang="nl-BE"/>
          </a:p>
        </p:txBody>
      </p:sp>
      <p:sp>
        <p:nvSpPr>
          <p:cNvPr id="6" name="Footer Placeholder 5">
            <a:extLst>
              <a:ext uri="{FF2B5EF4-FFF2-40B4-BE49-F238E27FC236}">
                <a16:creationId xmlns:a16="http://schemas.microsoft.com/office/drawing/2014/main" id="{1AB8F1B4-C368-40E7-9B01-8E993F73D51A}"/>
              </a:ext>
            </a:extLst>
          </p:cNvPr>
          <p:cNvSpPr>
            <a:spLocks noGrp="1"/>
          </p:cNvSpPr>
          <p:nvPr>
            <p:ph type="ftr" sz="quarter" idx="11"/>
          </p:nvPr>
        </p:nvSpPr>
        <p:spPr/>
        <p:txBody>
          <a:bodyPr/>
          <a:lstStyle/>
          <a:p>
            <a:endParaRPr lang="nl-BE"/>
          </a:p>
        </p:txBody>
      </p:sp>
      <p:sp>
        <p:nvSpPr>
          <p:cNvPr id="7" name="Slide Number Placeholder 6">
            <a:extLst>
              <a:ext uri="{FF2B5EF4-FFF2-40B4-BE49-F238E27FC236}">
                <a16:creationId xmlns:a16="http://schemas.microsoft.com/office/drawing/2014/main" id="{04632216-526C-42E6-96B1-96767A76F1FE}"/>
              </a:ext>
            </a:extLst>
          </p:cNvPr>
          <p:cNvSpPr>
            <a:spLocks noGrp="1"/>
          </p:cNvSpPr>
          <p:nvPr>
            <p:ph type="sldNum" sz="quarter" idx="12"/>
          </p:nvPr>
        </p:nvSpPr>
        <p:spPr/>
        <p:txBody>
          <a:bodyPr/>
          <a:lstStyle/>
          <a:p>
            <a:fld id="{6B3EA299-E178-4459-8E12-244541B534EF}" type="slidenum">
              <a:rPr lang="nl-BE" smtClean="0"/>
              <a:t>‹#›</a:t>
            </a:fld>
            <a:endParaRPr lang="nl-BE"/>
          </a:p>
        </p:txBody>
      </p:sp>
      <p:sp>
        <p:nvSpPr>
          <p:cNvPr id="10" name="Picture Placeholder 9">
            <a:extLst>
              <a:ext uri="{FF2B5EF4-FFF2-40B4-BE49-F238E27FC236}">
                <a16:creationId xmlns:a16="http://schemas.microsoft.com/office/drawing/2014/main" id="{CECDB010-3736-4163-9A4D-91D5CFBD609D}"/>
              </a:ext>
            </a:extLst>
          </p:cNvPr>
          <p:cNvSpPr>
            <a:spLocks noGrp="1"/>
          </p:cNvSpPr>
          <p:nvPr>
            <p:ph type="pic" sz="quarter" idx="14" hasCustomPrompt="1"/>
          </p:nvPr>
        </p:nvSpPr>
        <p:spPr>
          <a:xfrm>
            <a:off x="11353800" y="0"/>
            <a:ext cx="838200" cy="614363"/>
          </a:xfrm>
        </p:spPr>
        <p:txBody>
          <a:bodyPr>
            <a:normAutofit/>
          </a:bodyPr>
          <a:lstStyle>
            <a:lvl1pPr>
              <a:defRPr sz="1000"/>
            </a:lvl1pPr>
          </a:lstStyle>
          <a:p>
            <a:r>
              <a:rPr lang="nl-BE" dirty="0"/>
              <a:t>profielfoto</a:t>
            </a:r>
          </a:p>
        </p:txBody>
      </p:sp>
      <p:sp>
        <p:nvSpPr>
          <p:cNvPr id="13" name="Text Placeholder 12">
            <a:extLst>
              <a:ext uri="{FF2B5EF4-FFF2-40B4-BE49-F238E27FC236}">
                <a16:creationId xmlns:a16="http://schemas.microsoft.com/office/drawing/2014/main" id="{F310F0C6-31BA-42BF-9C61-7CB55FA69585}"/>
              </a:ext>
            </a:extLst>
          </p:cNvPr>
          <p:cNvSpPr>
            <a:spLocks noGrp="1"/>
          </p:cNvSpPr>
          <p:nvPr>
            <p:ph type="body" sz="quarter" idx="15" hasCustomPrompt="1"/>
          </p:nvPr>
        </p:nvSpPr>
        <p:spPr>
          <a:xfrm>
            <a:off x="9982200" y="146049"/>
            <a:ext cx="1371600" cy="322263"/>
          </a:xfrm>
        </p:spPr>
        <p:txBody>
          <a:bodyPr anchor="ctr">
            <a:normAutofit/>
          </a:bodyPr>
          <a:lstStyle>
            <a:lvl1pPr marL="0" indent="0" algn="r">
              <a:buNone/>
              <a:defRPr sz="1400"/>
            </a:lvl1pPr>
          </a:lstStyle>
          <a:p>
            <a:pPr lvl="0"/>
            <a:r>
              <a:rPr lang="en-US" dirty="0"/>
              <a:t>Naam </a:t>
            </a:r>
            <a:r>
              <a:rPr lang="en-US" dirty="0" err="1"/>
              <a:t>spreker</a:t>
            </a:r>
            <a:endParaRPr lang="nl-BE" dirty="0"/>
          </a:p>
        </p:txBody>
      </p:sp>
      <p:sp>
        <p:nvSpPr>
          <p:cNvPr id="19" name="Content Placeholder 3">
            <a:extLst>
              <a:ext uri="{FF2B5EF4-FFF2-40B4-BE49-F238E27FC236}">
                <a16:creationId xmlns:a16="http://schemas.microsoft.com/office/drawing/2014/main" id="{DAC7DC84-A730-4CC9-B4A5-ACC5593E85CB}"/>
              </a:ext>
            </a:extLst>
          </p:cNvPr>
          <p:cNvSpPr>
            <a:spLocks noGrp="1"/>
          </p:cNvSpPr>
          <p:nvPr>
            <p:ph sz="quarter" idx="16"/>
          </p:nvPr>
        </p:nvSpPr>
        <p:spPr>
          <a:xfrm>
            <a:off x="838200" y="1947258"/>
            <a:ext cx="5257800" cy="4124930"/>
          </a:xfrm>
        </p:spPr>
        <p:txBody>
          <a:bodyPr/>
          <a:lstStyle>
            <a:lvl1pPr marL="457200" indent="-457200">
              <a:buFont typeface="+mj-lt"/>
              <a:buAutoNum type="alphaUcPeriod"/>
              <a:defRPr/>
            </a:lvl1pPr>
            <a:lvl2pPr marL="914400" indent="-457200">
              <a:buFont typeface="+mj-lt"/>
              <a:buAutoNum type="alphaUcPeriod"/>
              <a:defRPr/>
            </a:lvl2pPr>
            <a:lvl3pPr marL="1257300" indent="-342900">
              <a:buFont typeface="+mj-lt"/>
              <a:buAutoNum type="alphaUcPeriod"/>
              <a:defRPr/>
            </a:lvl3pPr>
          </a:lstStyle>
          <a:p>
            <a:pPr lvl="0"/>
            <a:r>
              <a:rPr lang="en-US"/>
              <a:t>Click to edit Master text styles</a:t>
            </a:r>
          </a:p>
          <a:p>
            <a:pPr lvl="1"/>
            <a:r>
              <a:rPr lang="en-US"/>
              <a:t>Second level</a:t>
            </a:r>
          </a:p>
          <a:p>
            <a:pPr lvl="2"/>
            <a:r>
              <a:rPr lang="en-US"/>
              <a:t>Third level</a:t>
            </a:r>
          </a:p>
        </p:txBody>
      </p:sp>
      <p:sp>
        <p:nvSpPr>
          <p:cNvPr id="20" name="Picture Placeholder 2">
            <a:extLst>
              <a:ext uri="{FF2B5EF4-FFF2-40B4-BE49-F238E27FC236}">
                <a16:creationId xmlns:a16="http://schemas.microsoft.com/office/drawing/2014/main" id="{8B2EDC82-F3C0-4677-9E9D-B299A74E8BC6}"/>
              </a:ext>
            </a:extLst>
          </p:cNvPr>
          <p:cNvSpPr>
            <a:spLocks noGrp="1"/>
          </p:cNvSpPr>
          <p:nvPr>
            <p:ph type="pic" sz="quarter" idx="17" hasCustomPrompt="1"/>
          </p:nvPr>
        </p:nvSpPr>
        <p:spPr>
          <a:xfrm>
            <a:off x="7315200" y="1947258"/>
            <a:ext cx="4038600" cy="3333750"/>
          </a:xfrm>
        </p:spPr>
        <p:txBody>
          <a:bodyPr/>
          <a:lstStyle>
            <a:lvl1pPr>
              <a:defRPr/>
            </a:lvl1pPr>
          </a:lstStyle>
          <a:p>
            <a:r>
              <a:rPr lang="nl-BE" dirty="0"/>
              <a:t>foto</a:t>
            </a:r>
          </a:p>
        </p:txBody>
      </p:sp>
      <p:sp>
        <p:nvSpPr>
          <p:cNvPr id="17" name="Title 16">
            <a:extLst>
              <a:ext uri="{FF2B5EF4-FFF2-40B4-BE49-F238E27FC236}">
                <a16:creationId xmlns:a16="http://schemas.microsoft.com/office/drawing/2014/main" id="{80EEB76A-94FD-4B92-9B6E-FEBB5F547B9F}"/>
              </a:ext>
            </a:extLst>
          </p:cNvPr>
          <p:cNvSpPr>
            <a:spLocks noGrp="1"/>
          </p:cNvSpPr>
          <p:nvPr>
            <p:ph type="title" hasCustomPrompt="1"/>
          </p:nvPr>
        </p:nvSpPr>
        <p:spPr/>
        <p:txBody>
          <a:bodyPr/>
          <a:lstStyle/>
          <a:p>
            <a:r>
              <a:rPr lang="en-US" dirty="0"/>
              <a:t>I. </a:t>
            </a:r>
            <a:r>
              <a:rPr lang="en-US" dirty="0" err="1"/>
              <a:t>Hoofdstuk</a:t>
            </a:r>
            <a:r>
              <a:rPr lang="en-US" dirty="0"/>
              <a:t> 1</a:t>
            </a:r>
          </a:p>
        </p:txBody>
      </p:sp>
      <p:sp>
        <p:nvSpPr>
          <p:cNvPr id="21" name="Text Placeholder 2">
            <a:extLst>
              <a:ext uri="{FF2B5EF4-FFF2-40B4-BE49-F238E27FC236}">
                <a16:creationId xmlns:a16="http://schemas.microsoft.com/office/drawing/2014/main" id="{92C82E60-37CC-4B9E-9AF5-63DA9B5CC6CE}"/>
              </a:ext>
            </a:extLst>
          </p:cNvPr>
          <p:cNvSpPr>
            <a:spLocks noGrp="1"/>
          </p:cNvSpPr>
          <p:nvPr>
            <p:ph type="body" sz="quarter" idx="13" hasCustomPrompt="1"/>
          </p:nvPr>
        </p:nvSpPr>
        <p:spPr>
          <a:xfrm>
            <a:off x="0" y="0"/>
            <a:ext cx="12192000" cy="614363"/>
          </a:xfrm>
        </p:spPr>
        <p:txBody>
          <a:bodyPr anchor="ctr">
            <a:noAutofit/>
          </a:bodyPr>
          <a:lstStyle>
            <a:lvl1pPr marL="0" indent="0" algn="ctr">
              <a:buNone/>
              <a:defRPr sz="2200"/>
            </a:lvl1pPr>
          </a:lstStyle>
          <a:p>
            <a:r>
              <a:rPr lang="en-US" dirty="0" err="1"/>
              <a:t>Titel</a:t>
            </a:r>
            <a:r>
              <a:rPr lang="en-US" dirty="0"/>
              <a:t> </a:t>
            </a:r>
            <a:r>
              <a:rPr lang="en-US" dirty="0" err="1"/>
              <a:t>presentatie</a:t>
            </a:r>
            <a:endParaRPr lang="en-US" dirty="0"/>
          </a:p>
        </p:txBody>
      </p:sp>
    </p:spTree>
    <p:extLst>
      <p:ext uri="{BB962C8B-B14F-4D97-AF65-F5344CB8AC3E}">
        <p14:creationId xmlns:p14="http://schemas.microsoft.com/office/powerpoint/2010/main" val="1950007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8396B29-EF6A-49EC-B817-46B368749E60}"/>
              </a:ext>
            </a:extLst>
          </p:cNvPr>
          <p:cNvSpPr>
            <a:spLocks noGrp="1"/>
          </p:cNvSpPr>
          <p:nvPr>
            <p:ph type="dt" sz="half" idx="10"/>
          </p:nvPr>
        </p:nvSpPr>
        <p:spPr/>
        <p:txBody>
          <a:bodyPr/>
          <a:lstStyle/>
          <a:p>
            <a:fld id="{A99D5F5C-3A25-43D7-B671-50658A9E8082}" type="datetimeFigureOut">
              <a:rPr lang="nl-BE" smtClean="0"/>
              <a:t>12/10/2021</a:t>
            </a:fld>
            <a:endParaRPr lang="nl-BE"/>
          </a:p>
        </p:txBody>
      </p:sp>
      <p:sp>
        <p:nvSpPr>
          <p:cNvPr id="5" name="Footer Placeholder 4">
            <a:extLst>
              <a:ext uri="{FF2B5EF4-FFF2-40B4-BE49-F238E27FC236}">
                <a16:creationId xmlns:a16="http://schemas.microsoft.com/office/drawing/2014/main" id="{2C4FCA3B-AACC-41A6-ABD0-FC7C431C8229}"/>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95B94A0B-0E21-48E3-8335-598D17362135}"/>
              </a:ext>
            </a:extLst>
          </p:cNvPr>
          <p:cNvSpPr>
            <a:spLocks noGrp="1"/>
          </p:cNvSpPr>
          <p:nvPr>
            <p:ph type="sldNum" sz="quarter" idx="12"/>
          </p:nvPr>
        </p:nvSpPr>
        <p:spPr/>
        <p:txBody>
          <a:bodyPr/>
          <a:lstStyle/>
          <a:p>
            <a:fld id="{9C19B690-ACE4-4228-BC1C-AAB711FFF2A7}" type="slidenum">
              <a:rPr lang="nl-BE" smtClean="0"/>
              <a:t>‹#›</a:t>
            </a:fld>
            <a:endParaRPr lang="nl-BE"/>
          </a:p>
        </p:txBody>
      </p:sp>
      <p:sp>
        <p:nvSpPr>
          <p:cNvPr id="7" name="Rectangle 6">
            <a:extLst>
              <a:ext uri="{FF2B5EF4-FFF2-40B4-BE49-F238E27FC236}">
                <a16:creationId xmlns:a16="http://schemas.microsoft.com/office/drawing/2014/main" id="{4C3E9261-5B60-4AFF-B040-1BA9FDE42565}"/>
              </a:ext>
            </a:extLst>
          </p:cNvPr>
          <p:cNvSpPr/>
          <p:nvPr userDrawn="1"/>
        </p:nvSpPr>
        <p:spPr>
          <a:xfrm>
            <a:off x="4130842" y="2123970"/>
            <a:ext cx="3930316" cy="2031325"/>
          </a:xfrm>
          <a:prstGeom prst="rect">
            <a:avLst/>
          </a:prstGeom>
          <a:noFill/>
          <a:ln w="28575">
            <a:solidFill>
              <a:srgbClr val="F3997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000" dirty="0" err="1">
                <a:solidFill>
                  <a:schemeClr val="tx1"/>
                </a:solidFill>
              </a:rPr>
              <a:t>Questions</a:t>
            </a:r>
            <a:endParaRPr lang="nl-BE" sz="4000" dirty="0">
              <a:solidFill>
                <a:schemeClr val="tx1"/>
              </a:solidFill>
            </a:endParaRPr>
          </a:p>
          <a:p>
            <a:pPr algn="ctr"/>
            <a:r>
              <a:rPr lang="nl-BE" sz="4000" dirty="0">
                <a:solidFill>
                  <a:schemeClr val="tx1"/>
                </a:solidFill>
              </a:rPr>
              <a:t>&amp;</a:t>
            </a:r>
          </a:p>
          <a:p>
            <a:pPr algn="ctr"/>
            <a:r>
              <a:rPr lang="nl-BE" sz="4000" dirty="0" err="1">
                <a:solidFill>
                  <a:schemeClr val="tx1"/>
                </a:solidFill>
              </a:rPr>
              <a:t>Answers</a:t>
            </a:r>
            <a:endParaRPr lang="nl-BE" sz="4000" dirty="0">
              <a:solidFill>
                <a:schemeClr val="tx1"/>
              </a:solidFill>
            </a:endParaRPr>
          </a:p>
        </p:txBody>
      </p:sp>
      <p:pic>
        <p:nvPicPr>
          <p:cNvPr id="3" name="Picture 2" descr="Graphical user interface, application&#10;&#10;Description automatically generated">
            <a:extLst>
              <a:ext uri="{FF2B5EF4-FFF2-40B4-BE49-F238E27FC236}">
                <a16:creationId xmlns:a16="http://schemas.microsoft.com/office/drawing/2014/main" id="{A9F2065F-4C3A-48E3-9265-BA3C1DDF6B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9744"/>
          <a:stretch/>
        </p:blipFill>
        <p:spPr>
          <a:xfrm>
            <a:off x="0" y="0"/>
            <a:ext cx="12192000" cy="4818185"/>
          </a:xfrm>
          <a:prstGeom prst="rect">
            <a:avLst/>
          </a:prstGeom>
        </p:spPr>
      </p:pic>
    </p:spTree>
    <p:extLst>
      <p:ext uri="{BB962C8B-B14F-4D97-AF65-F5344CB8AC3E}">
        <p14:creationId xmlns:p14="http://schemas.microsoft.com/office/powerpoint/2010/main" val="37946466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otslide">
    <p:bg>
      <p:bgPr>
        <a:solidFill>
          <a:srgbClr val="EDEDED"/>
        </a:solidFill>
        <a:effectLst/>
      </p:bgPr>
    </p:bg>
    <p:spTree>
      <p:nvGrpSpPr>
        <p:cNvPr id="1" name=""/>
        <p:cNvGrpSpPr/>
        <p:nvPr/>
      </p:nvGrpSpPr>
      <p:grpSpPr>
        <a:xfrm>
          <a:off x="0" y="0"/>
          <a:ext cx="0" cy="0"/>
          <a:chOff x="0" y="0"/>
          <a:chExt cx="0" cy="0"/>
        </a:xfrm>
      </p:grpSpPr>
      <p:pic>
        <p:nvPicPr>
          <p:cNvPr id="8" name="Picture 7" descr="Graphical user interface, text, application, email, website&#10;&#10;Description automatically generated">
            <a:extLst>
              <a:ext uri="{FF2B5EF4-FFF2-40B4-BE49-F238E27FC236}">
                <a16:creationId xmlns:a16="http://schemas.microsoft.com/office/drawing/2014/main" id="{CFC94160-D323-4678-8C2E-03621744DD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98229B6E-1D07-4355-85BB-F7D9B93147B2}"/>
              </a:ext>
            </a:extLst>
          </p:cNvPr>
          <p:cNvSpPr>
            <a:spLocks noGrp="1"/>
          </p:cNvSpPr>
          <p:nvPr>
            <p:ph type="dt" sz="half" idx="10"/>
          </p:nvPr>
        </p:nvSpPr>
        <p:spPr/>
        <p:txBody>
          <a:bodyPr/>
          <a:lstStyle/>
          <a:p>
            <a:fld id="{EE3B320D-7D4D-4BBA-A27E-6D01240E178E}" type="datetimeFigureOut">
              <a:rPr lang="nl-BE" smtClean="0"/>
              <a:t>12/10/2021</a:t>
            </a:fld>
            <a:endParaRPr lang="nl-BE"/>
          </a:p>
        </p:txBody>
      </p:sp>
      <p:sp>
        <p:nvSpPr>
          <p:cNvPr id="4" name="Footer Placeholder 3">
            <a:extLst>
              <a:ext uri="{FF2B5EF4-FFF2-40B4-BE49-F238E27FC236}">
                <a16:creationId xmlns:a16="http://schemas.microsoft.com/office/drawing/2014/main" id="{DBE85DC1-D1C2-4360-94E1-85983EB3A7D3}"/>
              </a:ext>
            </a:extLst>
          </p:cNvPr>
          <p:cNvSpPr>
            <a:spLocks noGrp="1"/>
          </p:cNvSpPr>
          <p:nvPr>
            <p:ph type="ftr" sz="quarter" idx="11"/>
          </p:nvPr>
        </p:nvSpPr>
        <p:spPr/>
        <p:txBody>
          <a:bodyPr/>
          <a:lstStyle/>
          <a:p>
            <a:endParaRPr lang="nl-BE"/>
          </a:p>
        </p:txBody>
      </p:sp>
      <p:sp>
        <p:nvSpPr>
          <p:cNvPr id="5" name="Slide Number Placeholder 4">
            <a:extLst>
              <a:ext uri="{FF2B5EF4-FFF2-40B4-BE49-F238E27FC236}">
                <a16:creationId xmlns:a16="http://schemas.microsoft.com/office/drawing/2014/main" id="{72F20C50-D575-4054-BB10-4BC5F3D8C930}"/>
              </a:ext>
            </a:extLst>
          </p:cNvPr>
          <p:cNvSpPr>
            <a:spLocks noGrp="1"/>
          </p:cNvSpPr>
          <p:nvPr>
            <p:ph type="sldNum" sz="quarter" idx="12"/>
          </p:nvPr>
        </p:nvSpPr>
        <p:spPr/>
        <p:txBody>
          <a:bodyPr/>
          <a:lstStyle/>
          <a:p>
            <a:fld id="{6B3EA299-E178-4459-8E12-244541B534EF}" type="slidenum">
              <a:rPr lang="nl-BE" smtClean="0"/>
              <a:t>‹#›</a:t>
            </a:fld>
            <a:endParaRPr lang="nl-BE"/>
          </a:p>
        </p:txBody>
      </p:sp>
      <p:sp>
        <p:nvSpPr>
          <p:cNvPr id="12" name="Picture Placeholder 15">
            <a:extLst>
              <a:ext uri="{FF2B5EF4-FFF2-40B4-BE49-F238E27FC236}">
                <a16:creationId xmlns:a16="http://schemas.microsoft.com/office/drawing/2014/main" id="{013B5CF5-7680-4457-9634-D6C53BD18D83}"/>
              </a:ext>
            </a:extLst>
          </p:cNvPr>
          <p:cNvSpPr>
            <a:spLocks noGrp="1"/>
          </p:cNvSpPr>
          <p:nvPr>
            <p:ph type="pic" sz="quarter" idx="13" hasCustomPrompt="1"/>
          </p:nvPr>
        </p:nvSpPr>
        <p:spPr>
          <a:xfrm>
            <a:off x="3126581" y="1461009"/>
            <a:ext cx="909637" cy="892175"/>
          </a:xfrm>
          <a:prstGeom prst="rect">
            <a:avLst/>
          </a:prstGeom>
        </p:spPr>
        <p:txBody>
          <a:bodyPr>
            <a:normAutofit/>
          </a:bodyPr>
          <a:lstStyle>
            <a:lvl1pPr marL="0" indent="0">
              <a:buFont typeface="Arial" panose="020B0604020202020204" pitchFamily="34" charset="0"/>
              <a:buNone/>
              <a:defRPr sz="1400"/>
            </a:lvl1pPr>
          </a:lstStyle>
          <a:p>
            <a:r>
              <a:rPr lang="nl-BE" dirty="0"/>
              <a:t>Profielfoto</a:t>
            </a:r>
          </a:p>
        </p:txBody>
      </p:sp>
      <p:sp>
        <p:nvSpPr>
          <p:cNvPr id="13" name="Text Placeholder 6">
            <a:extLst>
              <a:ext uri="{FF2B5EF4-FFF2-40B4-BE49-F238E27FC236}">
                <a16:creationId xmlns:a16="http://schemas.microsoft.com/office/drawing/2014/main" id="{AF8AC7D3-8907-455C-9EFE-2B6E79E93746}"/>
              </a:ext>
            </a:extLst>
          </p:cNvPr>
          <p:cNvSpPr>
            <a:spLocks noGrp="1"/>
          </p:cNvSpPr>
          <p:nvPr>
            <p:ph type="body" sz="quarter" idx="17"/>
          </p:nvPr>
        </p:nvSpPr>
        <p:spPr>
          <a:xfrm>
            <a:off x="4476298" y="1460632"/>
            <a:ext cx="3677102" cy="892552"/>
          </a:xfrm>
        </p:spPr>
        <p:txBody>
          <a:bodyPr/>
          <a:lstStyle>
            <a:lvl1pPr algn="l">
              <a:defRPr/>
            </a:lvl1pPr>
            <a:lvl2pPr algn="r">
              <a:defRPr/>
            </a:lvl2pPr>
            <a:lvl3pPr algn="r">
              <a:defRPr/>
            </a:lvl3pPr>
            <a:lvl4pPr algn="r">
              <a:defRPr/>
            </a:lvl4pPr>
            <a:lvl5pPr algn="r">
              <a:defRPr/>
            </a:lvl5pPr>
          </a:lstStyle>
          <a:p>
            <a:pPr lvl="0"/>
            <a:endParaRPr lang="nl-BE" dirty="0"/>
          </a:p>
        </p:txBody>
      </p:sp>
      <p:sp>
        <p:nvSpPr>
          <p:cNvPr id="16" name="Text Placeholder 6">
            <a:extLst>
              <a:ext uri="{FF2B5EF4-FFF2-40B4-BE49-F238E27FC236}">
                <a16:creationId xmlns:a16="http://schemas.microsoft.com/office/drawing/2014/main" id="{63B3ACAE-8F0E-47A9-BDFF-0DBCF2D02C15}"/>
              </a:ext>
            </a:extLst>
          </p:cNvPr>
          <p:cNvSpPr>
            <a:spLocks noGrp="1"/>
          </p:cNvSpPr>
          <p:nvPr>
            <p:ph type="body" sz="quarter" idx="18"/>
          </p:nvPr>
        </p:nvSpPr>
        <p:spPr>
          <a:xfrm>
            <a:off x="4476298" y="2872821"/>
            <a:ext cx="3677102" cy="892552"/>
          </a:xfrm>
        </p:spPr>
        <p:txBody>
          <a:bodyPr/>
          <a:lstStyle>
            <a:lvl1pPr algn="l">
              <a:defRPr/>
            </a:lvl1pPr>
            <a:lvl2pPr algn="r">
              <a:defRPr/>
            </a:lvl2pPr>
            <a:lvl3pPr algn="r">
              <a:defRPr/>
            </a:lvl3pPr>
            <a:lvl4pPr algn="r">
              <a:defRPr/>
            </a:lvl4pPr>
            <a:lvl5pPr algn="r">
              <a:defRPr/>
            </a:lvl5pPr>
          </a:lstStyle>
          <a:p>
            <a:pPr lvl="0"/>
            <a:endParaRPr lang="nl-BE" dirty="0"/>
          </a:p>
        </p:txBody>
      </p:sp>
      <p:sp>
        <p:nvSpPr>
          <p:cNvPr id="17" name="Picture Placeholder 15">
            <a:extLst>
              <a:ext uri="{FF2B5EF4-FFF2-40B4-BE49-F238E27FC236}">
                <a16:creationId xmlns:a16="http://schemas.microsoft.com/office/drawing/2014/main" id="{B920B771-EFB9-4C23-899A-5E32A8DA351A}"/>
              </a:ext>
            </a:extLst>
          </p:cNvPr>
          <p:cNvSpPr>
            <a:spLocks noGrp="1"/>
          </p:cNvSpPr>
          <p:nvPr>
            <p:ph type="pic" sz="quarter" idx="19" hasCustomPrompt="1"/>
          </p:nvPr>
        </p:nvSpPr>
        <p:spPr>
          <a:xfrm>
            <a:off x="3126580" y="2875819"/>
            <a:ext cx="909637" cy="892175"/>
          </a:xfrm>
          <a:prstGeom prst="rect">
            <a:avLst/>
          </a:prstGeom>
        </p:spPr>
        <p:txBody>
          <a:bodyPr>
            <a:normAutofit/>
          </a:bodyPr>
          <a:lstStyle>
            <a:lvl1pPr marL="0" indent="0">
              <a:buFont typeface="Arial" panose="020B0604020202020204" pitchFamily="34" charset="0"/>
              <a:buNone/>
              <a:defRPr sz="1400"/>
            </a:lvl1pPr>
          </a:lstStyle>
          <a:p>
            <a:r>
              <a:rPr lang="nl-BE" dirty="0"/>
              <a:t>Profielfoto</a:t>
            </a:r>
          </a:p>
        </p:txBody>
      </p:sp>
      <p:sp>
        <p:nvSpPr>
          <p:cNvPr id="18" name="Text Placeholder 6">
            <a:extLst>
              <a:ext uri="{FF2B5EF4-FFF2-40B4-BE49-F238E27FC236}">
                <a16:creationId xmlns:a16="http://schemas.microsoft.com/office/drawing/2014/main" id="{C7122B09-EE9E-4D5B-A944-0545E3149056}"/>
              </a:ext>
            </a:extLst>
          </p:cNvPr>
          <p:cNvSpPr>
            <a:spLocks noGrp="1"/>
          </p:cNvSpPr>
          <p:nvPr>
            <p:ph type="body" sz="quarter" idx="20"/>
          </p:nvPr>
        </p:nvSpPr>
        <p:spPr>
          <a:xfrm>
            <a:off x="4476298" y="4285011"/>
            <a:ext cx="3677102" cy="365125"/>
          </a:xfrm>
        </p:spPr>
        <p:txBody>
          <a:bodyPr anchor="ctr">
            <a:normAutofit/>
          </a:bodyPr>
          <a:lstStyle>
            <a:lvl1pPr marL="0" indent="0" algn="l">
              <a:buNone/>
              <a:defRPr sz="1400"/>
            </a:lvl1pPr>
            <a:lvl2pPr algn="r">
              <a:defRPr/>
            </a:lvl2pPr>
            <a:lvl3pPr algn="r">
              <a:defRPr/>
            </a:lvl3pPr>
            <a:lvl4pPr algn="r">
              <a:defRPr/>
            </a:lvl4pPr>
            <a:lvl5pPr algn="r">
              <a:defRPr/>
            </a:lvl5pPr>
          </a:lstStyle>
          <a:p>
            <a:pPr lvl="0"/>
            <a:endParaRPr lang="nl-BE" dirty="0"/>
          </a:p>
        </p:txBody>
      </p:sp>
    </p:spTree>
    <p:extLst>
      <p:ext uri="{BB962C8B-B14F-4D97-AF65-F5344CB8AC3E}">
        <p14:creationId xmlns:p14="http://schemas.microsoft.com/office/powerpoint/2010/main" val="31115411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minaries QR">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8396B29-EF6A-49EC-B817-46B368749E60}"/>
              </a:ext>
            </a:extLst>
          </p:cNvPr>
          <p:cNvSpPr>
            <a:spLocks noGrp="1"/>
          </p:cNvSpPr>
          <p:nvPr>
            <p:ph type="dt" sz="half" idx="10"/>
          </p:nvPr>
        </p:nvSpPr>
        <p:spPr/>
        <p:txBody>
          <a:bodyPr/>
          <a:lstStyle/>
          <a:p>
            <a:fld id="{A99D5F5C-3A25-43D7-B671-50658A9E8082}" type="datetimeFigureOut">
              <a:rPr lang="nl-BE" smtClean="0"/>
              <a:t>12/10/2021</a:t>
            </a:fld>
            <a:endParaRPr lang="nl-BE"/>
          </a:p>
        </p:txBody>
      </p:sp>
      <p:sp>
        <p:nvSpPr>
          <p:cNvPr id="5" name="Footer Placeholder 4">
            <a:extLst>
              <a:ext uri="{FF2B5EF4-FFF2-40B4-BE49-F238E27FC236}">
                <a16:creationId xmlns:a16="http://schemas.microsoft.com/office/drawing/2014/main" id="{2C4FCA3B-AACC-41A6-ABD0-FC7C431C8229}"/>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95B94A0B-0E21-48E3-8335-598D17362135}"/>
              </a:ext>
            </a:extLst>
          </p:cNvPr>
          <p:cNvSpPr>
            <a:spLocks noGrp="1"/>
          </p:cNvSpPr>
          <p:nvPr>
            <p:ph type="sldNum" sz="quarter" idx="12"/>
          </p:nvPr>
        </p:nvSpPr>
        <p:spPr/>
        <p:txBody>
          <a:bodyPr/>
          <a:lstStyle/>
          <a:p>
            <a:fld id="{9C19B690-ACE4-4228-BC1C-AAB711FFF2A7}" type="slidenum">
              <a:rPr lang="nl-BE" smtClean="0"/>
              <a:t>‹#›</a:t>
            </a:fld>
            <a:endParaRPr lang="nl-BE"/>
          </a:p>
        </p:txBody>
      </p:sp>
      <p:pic>
        <p:nvPicPr>
          <p:cNvPr id="9" name="Picture 8" descr="Qr code&#10;&#10;Description automatically generated">
            <a:extLst>
              <a:ext uri="{FF2B5EF4-FFF2-40B4-BE49-F238E27FC236}">
                <a16:creationId xmlns:a16="http://schemas.microsoft.com/office/drawing/2014/main" id="{2C6BD1CE-26FA-4F55-B45C-5EFB92BBF5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9744"/>
          <a:stretch/>
        </p:blipFill>
        <p:spPr>
          <a:xfrm>
            <a:off x="0" y="0"/>
            <a:ext cx="12192000" cy="4818185"/>
          </a:xfrm>
          <a:prstGeom prst="rect">
            <a:avLst/>
          </a:prstGeom>
        </p:spPr>
      </p:pic>
    </p:spTree>
    <p:extLst>
      <p:ext uri="{BB962C8B-B14F-4D97-AF65-F5344CB8AC3E}">
        <p14:creationId xmlns:p14="http://schemas.microsoft.com/office/powerpoint/2010/main" val="2696068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1CB33F3-67EE-4065-8936-A65C8423E5C5}"/>
              </a:ext>
            </a:extLst>
          </p:cNvPr>
          <p:cNvSpPr>
            <a:spLocks noGrp="1"/>
          </p:cNvSpPr>
          <p:nvPr>
            <p:ph type="dt" sz="half" idx="10"/>
          </p:nvPr>
        </p:nvSpPr>
        <p:spPr/>
        <p:txBody>
          <a:bodyPr/>
          <a:lstStyle/>
          <a:p>
            <a:fld id="{EE3B320D-7D4D-4BBA-A27E-6D01240E178E}" type="datetimeFigureOut">
              <a:rPr lang="nl-BE" smtClean="0"/>
              <a:t>12/10/2021</a:t>
            </a:fld>
            <a:endParaRPr lang="nl-BE"/>
          </a:p>
        </p:txBody>
      </p:sp>
      <p:sp>
        <p:nvSpPr>
          <p:cNvPr id="6" name="Footer Placeholder 5">
            <a:extLst>
              <a:ext uri="{FF2B5EF4-FFF2-40B4-BE49-F238E27FC236}">
                <a16:creationId xmlns:a16="http://schemas.microsoft.com/office/drawing/2014/main" id="{1AB8F1B4-C368-40E7-9B01-8E993F73D51A}"/>
              </a:ext>
            </a:extLst>
          </p:cNvPr>
          <p:cNvSpPr>
            <a:spLocks noGrp="1"/>
          </p:cNvSpPr>
          <p:nvPr>
            <p:ph type="ftr" sz="quarter" idx="11"/>
          </p:nvPr>
        </p:nvSpPr>
        <p:spPr/>
        <p:txBody>
          <a:bodyPr/>
          <a:lstStyle/>
          <a:p>
            <a:endParaRPr lang="nl-BE"/>
          </a:p>
        </p:txBody>
      </p:sp>
      <p:sp>
        <p:nvSpPr>
          <p:cNvPr id="7" name="Slide Number Placeholder 6">
            <a:extLst>
              <a:ext uri="{FF2B5EF4-FFF2-40B4-BE49-F238E27FC236}">
                <a16:creationId xmlns:a16="http://schemas.microsoft.com/office/drawing/2014/main" id="{04632216-526C-42E6-96B1-96767A76F1FE}"/>
              </a:ext>
            </a:extLst>
          </p:cNvPr>
          <p:cNvSpPr>
            <a:spLocks noGrp="1"/>
          </p:cNvSpPr>
          <p:nvPr>
            <p:ph type="sldNum" sz="quarter" idx="12"/>
          </p:nvPr>
        </p:nvSpPr>
        <p:spPr/>
        <p:txBody>
          <a:bodyPr/>
          <a:lstStyle/>
          <a:p>
            <a:fld id="{6B3EA299-E178-4459-8E12-244541B534EF}" type="slidenum">
              <a:rPr lang="nl-BE" smtClean="0"/>
              <a:t>‹#›</a:t>
            </a:fld>
            <a:endParaRPr lang="nl-BE"/>
          </a:p>
        </p:txBody>
      </p:sp>
      <p:sp>
        <p:nvSpPr>
          <p:cNvPr id="9" name="Picture Placeholder 9">
            <a:extLst>
              <a:ext uri="{FF2B5EF4-FFF2-40B4-BE49-F238E27FC236}">
                <a16:creationId xmlns:a16="http://schemas.microsoft.com/office/drawing/2014/main" id="{6E17CBA1-188A-4D92-B087-4E15827EB935}"/>
              </a:ext>
            </a:extLst>
          </p:cNvPr>
          <p:cNvSpPr>
            <a:spLocks noGrp="1"/>
          </p:cNvSpPr>
          <p:nvPr>
            <p:ph type="pic" sz="quarter" idx="14" hasCustomPrompt="1"/>
          </p:nvPr>
        </p:nvSpPr>
        <p:spPr>
          <a:xfrm>
            <a:off x="11353800" y="0"/>
            <a:ext cx="838200" cy="614363"/>
          </a:xfrm>
        </p:spPr>
        <p:txBody>
          <a:bodyPr>
            <a:normAutofit/>
          </a:bodyPr>
          <a:lstStyle>
            <a:lvl1pPr>
              <a:defRPr sz="1000"/>
            </a:lvl1pPr>
          </a:lstStyle>
          <a:p>
            <a:r>
              <a:rPr lang="nl-BE" dirty="0"/>
              <a:t>profielfoto</a:t>
            </a:r>
          </a:p>
        </p:txBody>
      </p:sp>
      <p:sp>
        <p:nvSpPr>
          <p:cNvPr id="10" name="Text Placeholder 12">
            <a:extLst>
              <a:ext uri="{FF2B5EF4-FFF2-40B4-BE49-F238E27FC236}">
                <a16:creationId xmlns:a16="http://schemas.microsoft.com/office/drawing/2014/main" id="{BB0E2373-2192-4FDC-AF65-C25665BCE30B}"/>
              </a:ext>
            </a:extLst>
          </p:cNvPr>
          <p:cNvSpPr>
            <a:spLocks noGrp="1"/>
          </p:cNvSpPr>
          <p:nvPr>
            <p:ph type="body" sz="quarter" idx="15" hasCustomPrompt="1"/>
          </p:nvPr>
        </p:nvSpPr>
        <p:spPr>
          <a:xfrm>
            <a:off x="9982200" y="146049"/>
            <a:ext cx="1371600" cy="322263"/>
          </a:xfrm>
        </p:spPr>
        <p:txBody>
          <a:bodyPr anchor="ctr">
            <a:normAutofit/>
          </a:bodyPr>
          <a:lstStyle>
            <a:lvl1pPr marL="0" indent="0" algn="r">
              <a:buNone/>
              <a:defRPr sz="1400"/>
            </a:lvl1pPr>
          </a:lstStyle>
          <a:p>
            <a:pPr lvl="0"/>
            <a:r>
              <a:rPr lang="en-US" dirty="0"/>
              <a:t>Naam </a:t>
            </a:r>
            <a:r>
              <a:rPr lang="en-US" dirty="0" err="1"/>
              <a:t>spreker</a:t>
            </a:r>
            <a:endParaRPr lang="nl-BE" dirty="0"/>
          </a:p>
        </p:txBody>
      </p:sp>
      <p:sp>
        <p:nvSpPr>
          <p:cNvPr id="11" name="Content Placeholder 3">
            <a:extLst>
              <a:ext uri="{FF2B5EF4-FFF2-40B4-BE49-F238E27FC236}">
                <a16:creationId xmlns:a16="http://schemas.microsoft.com/office/drawing/2014/main" id="{31144DD5-D2BC-4CE1-8824-21205B067A4F}"/>
              </a:ext>
            </a:extLst>
          </p:cNvPr>
          <p:cNvSpPr>
            <a:spLocks noGrp="1"/>
          </p:cNvSpPr>
          <p:nvPr>
            <p:ph sz="quarter" idx="16"/>
          </p:nvPr>
        </p:nvSpPr>
        <p:spPr>
          <a:xfrm>
            <a:off x="838200" y="1947258"/>
            <a:ext cx="10515600" cy="4124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12" name="Text Placeholder 2">
            <a:extLst>
              <a:ext uri="{FF2B5EF4-FFF2-40B4-BE49-F238E27FC236}">
                <a16:creationId xmlns:a16="http://schemas.microsoft.com/office/drawing/2014/main" id="{1112442B-2BEF-42D0-8012-3163EC5A1006}"/>
              </a:ext>
            </a:extLst>
          </p:cNvPr>
          <p:cNvSpPr>
            <a:spLocks noGrp="1"/>
          </p:cNvSpPr>
          <p:nvPr>
            <p:ph type="body" sz="quarter" idx="13" hasCustomPrompt="1"/>
          </p:nvPr>
        </p:nvSpPr>
        <p:spPr>
          <a:xfrm>
            <a:off x="0" y="0"/>
            <a:ext cx="12192000" cy="614363"/>
          </a:xfrm>
        </p:spPr>
        <p:txBody>
          <a:bodyPr anchor="ctr">
            <a:noAutofit/>
          </a:bodyPr>
          <a:lstStyle>
            <a:lvl1pPr marL="0" indent="0" algn="ctr">
              <a:buNone/>
              <a:defRPr sz="2000"/>
            </a:lvl1pPr>
          </a:lstStyle>
          <a:p>
            <a:r>
              <a:rPr lang="en-US" dirty="0"/>
              <a:t>I. </a:t>
            </a:r>
            <a:r>
              <a:rPr lang="en-US" dirty="0" err="1"/>
              <a:t>Hoofdstuk</a:t>
            </a:r>
            <a:r>
              <a:rPr lang="en-US" dirty="0"/>
              <a:t> 1</a:t>
            </a:r>
          </a:p>
        </p:txBody>
      </p:sp>
      <p:sp>
        <p:nvSpPr>
          <p:cNvPr id="3" name="Title 2">
            <a:extLst>
              <a:ext uri="{FF2B5EF4-FFF2-40B4-BE49-F238E27FC236}">
                <a16:creationId xmlns:a16="http://schemas.microsoft.com/office/drawing/2014/main" id="{EDB6BF3F-D729-4F22-AC07-CDE6DA1B93FE}"/>
              </a:ext>
            </a:extLst>
          </p:cNvPr>
          <p:cNvSpPr>
            <a:spLocks noGrp="1"/>
          </p:cNvSpPr>
          <p:nvPr>
            <p:ph type="title"/>
          </p:nvPr>
        </p:nvSpPr>
        <p:spPr/>
        <p:txBody>
          <a:bodyPr/>
          <a:lstStyle/>
          <a:p>
            <a:r>
              <a:rPr lang="en-US"/>
              <a:t>Click to edit Master title style</a:t>
            </a:r>
            <a:endParaRPr lang="nl-BE" dirty="0"/>
          </a:p>
        </p:txBody>
      </p:sp>
    </p:spTree>
    <p:extLst>
      <p:ext uri="{BB962C8B-B14F-4D97-AF65-F5344CB8AC3E}">
        <p14:creationId xmlns:p14="http://schemas.microsoft.com/office/powerpoint/2010/main" val="1801580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psomming met foto">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1CB33F3-67EE-4065-8936-A65C8423E5C5}"/>
              </a:ext>
            </a:extLst>
          </p:cNvPr>
          <p:cNvSpPr>
            <a:spLocks noGrp="1"/>
          </p:cNvSpPr>
          <p:nvPr>
            <p:ph type="dt" sz="half" idx="10"/>
          </p:nvPr>
        </p:nvSpPr>
        <p:spPr/>
        <p:txBody>
          <a:bodyPr/>
          <a:lstStyle/>
          <a:p>
            <a:fld id="{EE3B320D-7D4D-4BBA-A27E-6D01240E178E}" type="datetimeFigureOut">
              <a:rPr lang="nl-BE" smtClean="0"/>
              <a:t>12/10/2021</a:t>
            </a:fld>
            <a:endParaRPr lang="nl-BE"/>
          </a:p>
        </p:txBody>
      </p:sp>
      <p:sp>
        <p:nvSpPr>
          <p:cNvPr id="6" name="Footer Placeholder 5">
            <a:extLst>
              <a:ext uri="{FF2B5EF4-FFF2-40B4-BE49-F238E27FC236}">
                <a16:creationId xmlns:a16="http://schemas.microsoft.com/office/drawing/2014/main" id="{1AB8F1B4-C368-40E7-9B01-8E993F73D51A}"/>
              </a:ext>
            </a:extLst>
          </p:cNvPr>
          <p:cNvSpPr>
            <a:spLocks noGrp="1"/>
          </p:cNvSpPr>
          <p:nvPr>
            <p:ph type="ftr" sz="quarter" idx="11"/>
          </p:nvPr>
        </p:nvSpPr>
        <p:spPr/>
        <p:txBody>
          <a:bodyPr/>
          <a:lstStyle/>
          <a:p>
            <a:endParaRPr lang="nl-BE"/>
          </a:p>
        </p:txBody>
      </p:sp>
      <p:sp>
        <p:nvSpPr>
          <p:cNvPr id="7" name="Slide Number Placeholder 6">
            <a:extLst>
              <a:ext uri="{FF2B5EF4-FFF2-40B4-BE49-F238E27FC236}">
                <a16:creationId xmlns:a16="http://schemas.microsoft.com/office/drawing/2014/main" id="{04632216-526C-42E6-96B1-96767A76F1FE}"/>
              </a:ext>
            </a:extLst>
          </p:cNvPr>
          <p:cNvSpPr>
            <a:spLocks noGrp="1"/>
          </p:cNvSpPr>
          <p:nvPr>
            <p:ph type="sldNum" sz="quarter" idx="12"/>
          </p:nvPr>
        </p:nvSpPr>
        <p:spPr/>
        <p:txBody>
          <a:bodyPr/>
          <a:lstStyle/>
          <a:p>
            <a:fld id="{6B3EA299-E178-4459-8E12-244541B534EF}" type="slidenum">
              <a:rPr lang="nl-BE" smtClean="0"/>
              <a:t>‹#›</a:t>
            </a:fld>
            <a:endParaRPr lang="nl-BE"/>
          </a:p>
        </p:txBody>
      </p:sp>
      <p:sp>
        <p:nvSpPr>
          <p:cNvPr id="3" name="Picture Placeholder 2">
            <a:extLst>
              <a:ext uri="{FF2B5EF4-FFF2-40B4-BE49-F238E27FC236}">
                <a16:creationId xmlns:a16="http://schemas.microsoft.com/office/drawing/2014/main" id="{D5F88819-E5B0-42F3-8FFC-46D1A5BED5AA}"/>
              </a:ext>
            </a:extLst>
          </p:cNvPr>
          <p:cNvSpPr>
            <a:spLocks noGrp="1"/>
          </p:cNvSpPr>
          <p:nvPr>
            <p:ph type="pic" sz="quarter" idx="14" hasCustomPrompt="1"/>
          </p:nvPr>
        </p:nvSpPr>
        <p:spPr>
          <a:xfrm>
            <a:off x="7315200" y="1947258"/>
            <a:ext cx="4038600" cy="3333750"/>
          </a:xfrm>
        </p:spPr>
        <p:txBody>
          <a:bodyPr/>
          <a:lstStyle>
            <a:lvl1pPr>
              <a:defRPr/>
            </a:lvl1pPr>
          </a:lstStyle>
          <a:p>
            <a:r>
              <a:rPr lang="nl-BE" dirty="0"/>
              <a:t>foto</a:t>
            </a:r>
          </a:p>
        </p:txBody>
      </p:sp>
      <p:sp>
        <p:nvSpPr>
          <p:cNvPr id="9" name="Picture Placeholder 9">
            <a:extLst>
              <a:ext uri="{FF2B5EF4-FFF2-40B4-BE49-F238E27FC236}">
                <a16:creationId xmlns:a16="http://schemas.microsoft.com/office/drawing/2014/main" id="{7849A0D5-C94D-4EBF-94D3-EA31AADF85CA}"/>
              </a:ext>
            </a:extLst>
          </p:cNvPr>
          <p:cNvSpPr>
            <a:spLocks noGrp="1"/>
          </p:cNvSpPr>
          <p:nvPr>
            <p:ph type="pic" sz="quarter" idx="15" hasCustomPrompt="1"/>
          </p:nvPr>
        </p:nvSpPr>
        <p:spPr>
          <a:xfrm>
            <a:off x="11353800" y="0"/>
            <a:ext cx="838200" cy="614363"/>
          </a:xfrm>
        </p:spPr>
        <p:txBody>
          <a:bodyPr>
            <a:normAutofit/>
          </a:bodyPr>
          <a:lstStyle>
            <a:lvl1pPr>
              <a:defRPr sz="1000"/>
            </a:lvl1pPr>
          </a:lstStyle>
          <a:p>
            <a:r>
              <a:rPr lang="nl-BE" dirty="0"/>
              <a:t>profielfoto</a:t>
            </a:r>
          </a:p>
        </p:txBody>
      </p:sp>
      <p:sp>
        <p:nvSpPr>
          <p:cNvPr id="10" name="Text Placeholder 12">
            <a:extLst>
              <a:ext uri="{FF2B5EF4-FFF2-40B4-BE49-F238E27FC236}">
                <a16:creationId xmlns:a16="http://schemas.microsoft.com/office/drawing/2014/main" id="{393C6B52-36F9-4261-9A7F-0430CFFC0B1F}"/>
              </a:ext>
            </a:extLst>
          </p:cNvPr>
          <p:cNvSpPr>
            <a:spLocks noGrp="1"/>
          </p:cNvSpPr>
          <p:nvPr>
            <p:ph type="body" sz="quarter" idx="16" hasCustomPrompt="1"/>
          </p:nvPr>
        </p:nvSpPr>
        <p:spPr>
          <a:xfrm>
            <a:off x="9982200" y="146049"/>
            <a:ext cx="1371600" cy="322263"/>
          </a:xfrm>
        </p:spPr>
        <p:txBody>
          <a:bodyPr anchor="ctr">
            <a:normAutofit/>
          </a:bodyPr>
          <a:lstStyle>
            <a:lvl1pPr marL="0" indent="0" algn="r">
              <a:buNone/>
              <a:defRPr sz="1400"/>
            </a:lvl1pPr>
          </a:lstStyle>
          <a:p>
            <a:pPr lvl="0"/>
            <a:r>
              <a:rPr lang="en-US" dirty="0"/>
              <a:t>Naam </a:t>
            </a:r>
            <a:r>
              <a:rPr lang="en-US" dirty="0" err="1"/>
              <a:t>spreker</a:t>
            </a:r>
            <a:endParaRPr lang="nl-BE" dirty="0"/>
          </a:p>
        </p:txBody>
      </p:sp>
      <p:sp>
        <p:nvSpPr>
          <p:cNvPr id="11" name="Content Placeholder 3">
            <a:extLst>
              <a:ext uri="{FF2B5EF4-FFF2-40B4-BE49-F238E27FC236}">
                <a16:creationId xmlns:a16="http://schemas.microsoft.com/office/drawing/2014/main" id="{9C22E399-7AAF-4956-9E71-48EC53F278E6}"/>
              </a:ext>
            </a:extLst>
          </p:cNvPr>
          <p:cNvSpPr>
            <a:spLocks noGrp="1"/>
          </p:cNvSpPr>
          <p:nvPr>
            <p:ph sz="quarter" idx="17"/>
          </p:nvPr>
        </p:nvSpPr>
        <p:spPr>
          <a:xfrm>
            <a:off x="838200" y="1947258"/>
            <a:ext cx="5257800" cy="4124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12" name="Text Placeholder 2">
            <a:extLst>
              <a:ext uri="{FF2B5EF4-FFF2-40B4-BE49-F238E27FC236}">
                <a16:creationId xmlns:a16="http://schemas.microsoft.com/office/drawing/2014/main" id="{824A22F3-665E-44E6-9EEC-3E90D1150799}"/>
              </a:ext>
            </a:extLst>
          </p:cNvPr>
          <p:cNvSpPr>
            <a:spLocks noGrp="1"/>
          </p:cNvSpPr>
          <p:nvPr>
            <p:ph type="body" sz="quarter" idx="13" hasCustomPrompt="1"/>
          </p:nvPr>
        </p:nvSpPr>
        <p:spPr>
          <a:xfrm>
            <a:off x="0" y="0"/>
            <a:ext cx="12192000" cy="614363"/>
          </a:xfrm>
        </p:spPr>
        <p:txBody>
          <a:bodyPr anchor="ctr">
            <a:noAutofit/>
          </a:bodyPr>
          <a:lstStyle>
            <a:lvl1pPr marL="0" indent="0" algn="ctr">
              <a:buNone/>
              <a:defRPr sz="2000"/>
            </a:lvl1pPr>
          </a:lstStyle>
          <a:p>
            <a:r>
              <a:rPr lang="en-US" dirty="0"/>
              <a:t>I. </a:t>
            </a:r>
            <a:r>
              <a:rPr lang="en-US" dirty="0" err="1"/>
              <a:t>Hoofdstuk</a:t>
            </a:r>
            <a:r>
              <a:rPr lang="en-US" dirty="0"/>
              <a:t> 1</a:t>
            </a:r>
          </a:p>
        </p:txBody>
      </p:sp>
      <p:sp>
        <p:nvSpPr>
          <p:cNvPr id="2" name="Title 1">
            <a:extLst>
              <a:ext uri="{FF2B5EF4-FFF2-40B4-BE49-F238E27FC236}">
                <a16:creationId xmlns:a16="http://schemas.microsoft.com/office/drawing/2014/main" id="{F25DFE85-C51A-4584-9AE5-23F02179DE5F}"/>
              </a:ext>
            </a:extLst>
          </p:cNvPr>
          <p:cNvSpPr>
            <a:spLocks noGrp="1"/>
          </p:cNvSpPr>
          <p:nvPr>
            <p:ph type="title"/>
          </p:nvPr>
        </p:nvSpPr>
        <p:spPr/>
        <p:txBody>
          <a:bodyPr/>
          <a:lstStyle/>
          <a:p>
            <a:r>
              <a:rPr lang="en-US"/>
              <a:t>Click to edit Master title style</a:t>
            </a:r>
            <a:endParaRPr lang="nl-BE"/>
          </a:p>
        </p:txBody>
      </p:sp>
    </p:spTree>
    <p:extLst>
      <p:ext uri="{BB962C8B-B14F-4D97-AF65-F5344CB8AC3E}">
        <p14:creationId xmlns:p14="http://schemas.microsoft.com/office/powerpoint/2010/main" val="3145631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plijstin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1CB33F3-67EE-4065-8936-A65C8423E5C5}"/>
              </a:ext>
            </a:extLst>
          </p:cNvPr>
          <p:cNvSpPr>
            <a:spLocks noGrp="1"/>
          </p:cNvSpPr>
          <p:nvPr>
            <p:ph type="dt" sz="half" idx="10"/>
          </p:nvPr>
        </p:nvSpPr>
        <p:spPr/>
        <p:txBody>
          <a:bodyPr/>
          <a:lstStyle/>
          <a:p>
            <a:fld id="{EE3B320D-7D4D-4BBA-A27E-6D01240E178E}" type="datetimeFigureOut">
              <a:rPr lang="nl-BE" smtClean="0"/>
              <a:t>12/10/2021</a:t>
            </a:fld>
            <a:endParaRPr lang="nl-BE"/>
          </a:p>
        </p:txBody>
      </p:sp>
      <p:sp>
        <p:nvSpPr>
          <p:cNvPr id="6" name="Footer Placeholder 5">
            <a:extLst>
              <a:ext uri="{FF2B5EF4-FFF2-40B4-BE49-F238E27FC236}">
                <a16:creationId xmlns:a16="http://schemas.microsoft.com/office/drawing/2014/main" id="{1AB8F1B4-C368-40E7-9B01-8E993F73D51A}"/>
              </a:ext>
            </a:extLst>
          </p:cNvPr>
          <p:cNvSpPr>
            <a:spLocks noGrp="1"/>
          </p:cNvSpPr>
          <p:nvPr>
            <p:ph type="ftr" sz="quarter" idx="11"/>
          </p:nvPr>
        </p:nvSpPr>
        <p:spPr/>
        <p:txBody>
          <a:bodyPr/>
          <a:lstStyle/>
          <a:p>
            <a:endParaRPr lang="nl-BE"/>
          </a:p>
        </p:txBody>
      </p:sp>
      <p:sp>
        <p:nvSpPr>
          <p:cNvPr id="7" name="Slide Number Placeholder 6">
            <a:extLst>
              <a:ext uri="{FF2B5EF4-FFF2-40B4-BE49-F238E27FC236}">
                <a16:creationId xmlns:a16="http://schemas.microsoft.com/office/drawing/2014/main" id="{04632216-526C-42E6-96B1-96767A76F1FE}"/>
              </a:ext>
            </a:extLst>
          </p:cNvPr>
          <p:cNvSpPr>
            <a:spLocks noGrp="1"/>
          </p:cNvSpPr>
          <p:nvPr>
            <p:ph type="sldNum" sz="quarter" idx="12"/>
          </p:nvPr>
        </p:nvSpPr>
        <p:spPr/>
        <p:txBody>
          <a:bodyPr/>
          <a:lstStyle/>
          <a:p>
            <a:fld id="{6B3EA299-E178-4459-8E12-244541B534EF}" type="slidenum">
              <a:rPr lang="nl-BE" smtClean="0"/>
              <a:t>‹#›</a:t>
            </a:fld>
            <a:endParaRPr lang="nl-BE"/>
          </a:p>
        </p:txBody>
      </p:sp>
      <p:sp>
        <p:nvSpPr>
          <p:cNvPr id="9" name="Picture Placeholder 9">
            <a:extLst>
              <a:ext uri="{FF2B5EF4-FFF2-40B4-BE49-F238E27FC236}">
                <a16:creationId xmlns:a16="http://schemas.microsoft.com/office/drawing/2014/main" id="{BE2FFEE4-936C-43FD-999E-E750A36FFBAB}"/>
              </a:ext>
            </a:extLst>
          </p:cNvPr>
          <p:cNvSpPr>
            <a:spLocks noGrp="1"/>
          </p:cNvSpPr>
          <p:nvPr>
            <p:ph type="pic" sz="quarter" idx="14" hasCustomPrompt="1"/>
          </p:nvPr>
        </p:nvSpPr>
        <p:spPr>
          <a:xfrm>
            <a:off x="11353800" y="0"/>
            <a:ext cx="838200" cy="614363"/>
          </a:xfrm>
        </p:spPr>
        <p:txBody>
          <a:bodyPr>
            <a:normAutofit/>
          </a:bodyPr>
          <a:lstStyle>
            <a:lvl1pPr>
              <a:defRPr sz="1000"/>
            </a:lvl1pPr>
          </a:lstStyle>
          <a:p>
            <a:r>
              <a:rPr lang="nl-BE" dirty="0"/>
              <a:t>profielfoto</a:t>
            </a:r>
          </a:p>
        </p:txBody>
      </p:sp>
      <p:sp>
        <p:nvSpPr>
          <p:cNvPr id="10" name="Text Placeholder 12">
            <a:extLst>
              <a:ext uri="{FF2B5EF4-FFF2-40B4-BE49-F238E27FC236}">
                <a16:creationId xmlns:a16="http://schemas.microsoft.com/office/drawing/2014/main" id="{770CCCC3-557B-490C-84FF-136C6C0BE55F}"/>
              </a:ext>
            </a:extLst>
          </p:cNvPr>
          <p:cNvSpPr>
            <a:spLocks noGrp="1"/>
          </p:cNvSpPr>
          <p:nvPr>
            <p:ph type="body" sz="quarter" idx="15" hasCustomPrompt="1"/>
          </p:nvPr>
        </p:nvSpPr>
        <p:spPr>
          <a:xfrm>
            <a:off x="9982200" y="146049"/>
            <a:ext cx="1371600" cy="322263"/>
          </a:xfrm>
        </p:spPr>
        <p:txBody>
          <a:bodyPr anchor="ctr">
            <a:normAutofit/>
          </a:bodyPr>
          <a:lstStyle>
            <a:lvl1pPr marL="0" indent="0" algn="r">
              <a:buNone/>
              <a:defRPr sz="1400"/>
            </a:lvl1pPr>
          </a:lstStyle>
          <a:p>
            <a:pPr lvl="0"/>
            <a:r>
              <a:rPr lang="en-US" dirty="0"/>
              <a:t>Naam </a:t>
            </a:r>
            <a:r>
              <a:rPr lang="en-US" dirty="0" err="1"/>
              <a:t>spreker</a:t>
            </a:r>
            <a:endParaRPr lang="nl-BE" dirty="0"/>
          </a:p>
        </p:txBody>
      </p:sp>
      <p:sp>
        <p:nvSpPr>
          <p:cNvPr id="12" name="Content Placeholder 3">
            <a:extLst>
              <a:ext uri="{FF2B5EF4-FFF2-40B4-BE49-F238E27FC236}">
                <a16:creationId xmlns:a16="http://schemas.microsoft.com/office/drawing/2014/main" id="{F756C5D7-98F7-4E75-B568-52A07E86CEEE}"/>
              </a:ext>
            </a:extLst>
          </p:cNvPr>
          <p:cNvSpPr>
            <a:spLocks noGrp="1"/>
          </p:cNvSpPr>
          <p:nvPr>
            <p:ph sz="quarter" idx="16"/>
          </p:nvPr>
        </p:nvSpPr>
        <p:spPr>
          <a:xfrm>
            <a:off x="838200" y="1947258"/>
            <a:ext cx="10515600" cy="4124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11" name="Text Placeholder 2">
            <a:extLst>
              <a:ext uri="{FF2B5EF4-FFF2-40B4-BE49-F238E27FC236}">
                <a16:creationId xmlns:a16="http://schemas.microsoft.com/office/drawing/2014/main" id="{EB1DFFFE-4FC2-453F-B77D-139BEE905DB7}"/>
              </a:ext>
            </a:extLst>
          </p:cNvPr>
          <p:cNvSpPr>
            <a:spLocks noGrp="1"/>
          </p:cNvSpPr>
          <p:nvPr>
            <p:ph type="body" sz="quarter" idx="13" hasCustomPrompt="1"/>
          </p:nvPr>
        </p:nvSpPr>
        <p:spPr>
          <a:xfrm>
            <a:off x="0" y="0"/>
            <a:ext cx="12192000" cy="614363"/>
          </a:xfrm>
        </p:spPr>
        <p:txBody>
          <a:bodyPr anchor="ctr">
            <a:noAutofit/>
          </a:bodyPr>
          <a:lstStyle>
            <a:lvl1pPr marL="0" indent="0" algn="ctr">
              <a:buNone/>
              <a:defRPr sz="2000"/>
            </a:lvl1pPr>
          </a:lstStyle>
          <a:p>
            <a:r>
              <a:rPr lang="en-US" dirty="0"/>
              <a:t>I. </a:t>
            </a:r>
            <a:r>
              <a:rPr lang="en-US" dirty="0" err="1"/>
              <a:t>Hoofdstuk</a:t>
            </a:r>
            <a:r>
              <a:rPr lang="en-US" dirty="0"/>
              <a:t> 1</a:t>
            </a:r>
          </a:p>
        </p:txBody>
      </p:sp>
      <p:sp>
        <p:nvSpPr>
          <p:cNvPr id="2" name="Title 1">
            <a:extLst>
              <a:ext uri="{FF2B5EF4-FFF2-40B4-BE49-F238E27FC236}">
                <a16:creationId xmlns:a16="http://schemas.microsoft.com/office/drawing/2014/main" id="{A22CF965-7076-40B5-B76C-512ED3934C28}"/>
              </a:ext>
            </a:extLst>
          </p:cNvPr>
          <p:cNvSpPr>
            <a:spLocks noGrp="1"/>
          </p:cNvSpPr>
          <p:nvPr>
            <p:ph type="title"/>
          </p:nvPr>
        </p:nvSpPr>
        <p:spPr/>
        <p:txBody>
          <a:bodyPr/>
          <a:lstStyle/>
          <a:p>
            <a:r>
              <a:rPr lang="en-US"/>
              <a:t>Click to edit Master title style</a:t>
            </a:r>
            <a:endParaRPr lang="nl-BE"/>
          </a:p>
        </p:txBody>
      </p:sp>
    </p:spTree>
    <p:extLst>
      <p:ext uri="{BB962C8B-B14F-4D97-AF65-F5344CB8AC3E}">
        <p14:creationId xmlns:p14="http://schemas.microsoft.com/office/powerpoint/2010/main" val="265710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plijsting foto">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1CB33F3-67EE-4065-8936-A65C8423E5C5}"/>
              </a:ext>
            </a:extLst>
          </p:cNvPr>
          <p:cNvSpPr>
            <a:spLocks noGrp="1"/>
          </p:cNvSpPr>
          <p:nvPr>
            <p:ph type="dt" sz="half" idx="10"/>
          </p:nvPr>
        </p:nvSpPr>
        <p:spPr/>
        <p:txBody>
          <a:bodyPr/>
          <a:lstStyle/>
          <a:p>
            <a:fld id="{EE3B320D-7D4D-4BBA-A27E-6D01240E178E}" type="datetimeFigureOut">
              <a:rPr lang="nl-BE" smtClean="0"/>
              <a:t>12/10/2021</a:t>
            </a:fld>
            <a:endParaRPr lang="nl-BE"/>
          </a:p>
        </p:txBody>
      </p:sp>
      <p:sp>
        <p:nvSpPr>
          <p:cNvPr id="6" name="Footer Placeholder 5">
            <a:extLst>
              <a:ext uri="{FF2B5EF4-FFF2-40B4-BE49-F238E27FC236}">
                <a16:creationId xmlns:a16="http://schemas.microsoft.com/office/drawing/2014/main" id="{1AB8F1B4-C368-40E7-9B01-8E993F73D51A}"/>
              </a:ext>
            </a:extLst>
          </p:cNvPr>
          <p:cNvSpPr>
            <a:spLocks noGrp="1"/>
          </p:cNvSpPr>
          <p:nvPr>
            <p:ph type="ftr" sz="quarter" idx="11"/>
          </p:nvPr>
        </p:nvSpPr>
        <p:spPr/>
        <p:txBody>
          <a:bodyPr/>
          <a:lstStyle/>
          <a:p>
            <a:endParaRPr lang="nl-BE"/>
          </a:p>
        </p:txBody>
      </p:sp>
      <p:sp>
        <p:nvSpPr>
          <p:cNvPr id="7" name="Slide Number Placeholder 6">
            <a:extLst>
              <a:ext uri="{FF2B5EF4-FFF2-40B4-BE49-F238E27FC236}">
                <a16:creationId xmlns:a16="http://schemas.microsoft.com/office/drawing/2014/main" id="{04632216-526C-42E6-96B1-96767A76F1FE}"/>
              </a:ext>
            </a:extLst>
          </p:cNvPr>
          <p:cNvSpPr>
            <a:spLocks noGrp="1"/>
          </p:cNvSpPr>
          <p:nvPr>
            <p:ph type="sldNum" sz="quarter" idx="12"/>
          </p:nvPr>
        </p:nvSpPr>
        <p:spPr/>
        <p:txBody>
          <a:bodyPr/>
          <a:lstStyle/>
          <a:p>
            <a:fld id="{6B3EA299-E178-4459-8E12-244541B534EF}" type="slidenum">
              <a:rPr lang="nl-BE" smtClean="0"/>
              <a:t>‹#›</a:t>
            </a:fld>
            <a:endParaRPr lang="nl-BE"/>
          </a:p>
        </p:txBody>
      </p:sp>
      <p:sp>
        <p:nvSpPr>
          <p:cNvPr id="10" name="Picture Placeholder 2">
            <a:extLst>
              <a:ext uri="{FF2B5EF4-FFF2-40B4-BE49-F238E27FC236}">
                <a16:creationId xmlns:a16="http://schemas.microsoft.com/office/drawing/2014/main" id="{9C933109-CB9D-4700-AC63-FDB3620A0AB8}"/>
              </a:ext>
            </a:extLst>
          </p:cNvPr>
          <p:cNvSpPr>
            <a:spLocks noGrp="1"/>
          </p:cNvSpPr>
          <p:nvPr>
            <p:ph type="pic" sz="quarter" idx="14" hasCustomPrompt="1"/>
          </p:nvPr>
        </p:nvSpPr>
        <p:spPr>
          <a:xfrm>
            <a:off x="7315200" y="1947258"/>
            <a:ext cx="4038600" cy="3377217"/>
          </a:xfrm>
        </p:spPr>
        <p:txBody>
          <a:bodyPr/>
          <a:lstStyle>
            <a:lvl1pPr>
              <a:defRPr/>
            </a:lvl1pPr>
          </a:lstStyle>
          <a:p>
            <a:r>
              <a:rPr lang="nl-BE" dirty="0"/>
              <a:t>foto</a:t>
            </a:r>
          </a:p>
        </p:txBody>
      </p:sp>
      <p:sp>
        <p:nvSpPr>
          <p:cNvPr id="9" name="Picture Placeholder 9">
            <a:extLst>
              <a:ext uri="{FF2B5EF4-FFF2-40B4-BE49-F238E27FC236}">
                <a16:creationId xmlns:a16="http://schemas.microsoft.com/office/drawing/2014/main" id="{17C595C6-94E1-4640-92BE-13613AE4CBCE}"/>
              </a:ext>
            </a:extLst>
          </p:cNvPr>
          <p:cNvSpPr>
            <a:spLocks noGrp="1"/>
          </p:cNvSpPr>
          <p:nvPr>
            <p:ph type="pic" sz="quarter" idx="15" hasCustomPrompt="1"/>
          </p:nvPr>
        </p:nvSpPr>
        <p:spPr>
          <a:xfrm>
            <a:off x="11353800" y="0"/>
            <a:ext cx="838200" cy="614363"/>
          </a:xfrm>
        </p:spPr>
        <p:txBody>
          <a:bodyPr>
            <a:normAutofit/>
          </a:bodyPr>
          <a:lstStyle>
            <a:lvl1pPr>
              <a:defRPr sz="1000"/>
            </a:lvl1pPr>
          </a:lstStyle>
          <a:p>
            <a:r>
              <a:rPr lang="nl-BE" dirty="0"/>
              <a:t>profielfoto</a:t>
            </a:r>
          </a:p>
        </p:txBody>
      </p:sp>
      <p:sp>
        <p:nvSpPr>
          <p:cNvPr id="11" name="Text Placeholder 12">
            <a:extLst>
              <a:ext uri="{FF2B5EF4-FFF2-40B4-BE49-F238E27FC236}">
                <a16:creationId xmlns:a16="http://schemas.microsoft.com/office/drawing/2014/main" id="{E229D036-5398-4AC0-9394-60641C878F3B}"/>
              </a:ext>
            </a:extLst>
          </p:cNvPr>
          <p:cNvSpPr>
            <a:spLocks noGrp="1"/>
          </p:cNvSpPr>
          <p:nvPr>
            <p:ph type="body" sz="quarter" idx="16" hasCustomPrompt="1"/>
          </p:nvPr>
        </p:nvSpPr>
        <p:spPr>
          <a:xfrm>
            <a:off x="9982200" y="146049"/>
            <a:ext cx="1371600" cy="322263"/>
          </a:xfrm>
        </p:spPr>
        <p:txBody>
          <a:bodyPr anchor="ctr">
            <a:normAutofit/>
          </a:bodyPr>
          <a:lstStyle>
            <a:lvl1pPr marL="0" indent="0" algn="r">
              <a:buNone/>
              <a:defRPr sz="1400"/>
            </a:lvl1pPr>
          </a:lstStyle>
          <a:p>
            <a:pPr lvl="0"/>
            <a:r>
              <a:rPr lang="en-US" dirty="0"/>
              <a:t>Naam </a:t>
            </a:r>
            <a:r>
              <a:rPr lang="en-US" dirty="0" err="1"/>
              <a:t>spreker</a:t>
            </a:r>
            <a:endParaRPr lang="nl-BE" dirty="0"/>
          </a:p>
        </p:txBody>
      </p:sp>
      <p:sp>
        <p:nvSpPr>
          <p:cNvPr id="12" name="Content Placeholder 3">
            <a:extLst>
              <a:ext uri="{FF2B5EF4-FFF2-40B4-BE49-F238E27FC236}">
                <a16:creationId xmlns:a16="http://schemas.microsoft.com/office/drawing/2014/main" id="{870FD6A3-2CDF-449C-9550-062C424BAC88}"/>
              </a:ext>
            </a:extLst>
          </p:cNvPr>
          <p:cNvSpPr>
            <a:spLocks noGrp="1"/>
          </p:cNvSpPr>
          <p:nvPr>
            <p:ph sz="quarter" idx="17"/>
          </p:nvPr>
        </p:nvSpPr>
        <p:spPr>
          <a:xfrm>
            <a:off x="838200" y="1947259"/>
            <a:ext cx="5257800" cy="4124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2" name="Title 1">
            <a:extLst>
              <a:ext uri="{FF2B5EF4-FFF2-40B4-BE49-F238E27FC236}">
                <a16:creationId xmlns:a16="http://schemas.microsoft.com/office/drawing/2014/main" id="{6DF98888-0C28-4973-B3E2-9DED1FA0D03C}"/>
              </a:ext>
            </a:extLst>
          </p:cNvPr>
          <p:cNvSpPr>
            <a:spLocks noGrp="1"/>
          </p:cNvSpPr>
          <p:nvPr>
            <p:ph type="title"/>
          </p:nvPr>
        </p:nvSpPr>
        <p:spPr/>
        <p:txBody>
          <a:bodyPr/>
          <a:lstStyle/>
          <a:p>
            <a:r>
              <a:rPr lang="en-US"/>
              <a:t>Click to edit Master title style</a:t>
            </a:r>
            <a:endParaRPr lang="nl-BE"/>
          </a:p>
        </p:txBody>
      </p:sp>
      <p:sp>
        <p:nvSpPr>
          <p:cNvPr id="13" name="Text Placeholder 2">
            <a:extLst>
              <a:ext uri="{FF2B5EF4-FFF2-40B4-BE49-F238E27FC236}">
                <a16:creationId xmlns:a16="http://schemas.microsoft.com/office/drawing/2014/main" id="{85F16C86-E6E7-4CA0-9030-A255C8532D03}"/>
              </a:ext>
            </a:extLst>
          </p:cNvPr>
          <p:cNvSpPr>
            <a:spLocks noGrp="1"/>
          </p:cNvSpPr>
          <p:nvPr>
            <p:ph type="body" sz="quarter" idx="13" hasCustomPrompt="1"/>
          </p:nvPr>
        </p:nvSpPr>
        <p:spPr>
          <a:xfrm>
            <a:off x="0" y="0"/>
            <a:ext cx="12192000" cy="614363"/>
          </a:xfrm>
        </p:spPr>
        <p:txBody>
          <a:bodyPr anchor="ctr">
            <a:noAutofit/>
          </a:bodyPr>
          <a:lstStyle>
            <a:lvl1pPr marL="0" indent="0" algn="ctr">
              <a:buNone/>
              <a:defRPr sz="2000"/>
            </a:lvl1pPr>
          </a:lstStyle>
          <a:p>
            <a:r>
              <a:rPr lang="en-US" dirty="0"/>
              <a:t>I. </a:t>
            </a:r>
            <a:r>
              <a:rPr lang="en-US" dirty="0" err="1"/>
              <a:t>Hoofdstuk</a:t>
            </a:r>
            <a:r>
              <a:rPr lang="en-US" dirty="0"/>
              <a:t> 1</a:t>
            </a:r>
          </a:p>
        </p:txBody>
      </p:sp>
    </p:spTree>
    <p:extLst>
      <p:ext uri="{BB962C8B-B14F-4D97-AF65-F5344CB8AC3E}">
        <p14:creationId xmlns:p14="http://schemas.microsoft.com/office/powerpoint/2010/main" val="2279597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to's met uitle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1CB33F3-67EE-4065-8936-A65C8423E5C5}"/>
              </a:ext>
            </a:extLst>
          </p:cNvPr>
          <p:cNvSpPr>
            <a:spLocks noGrp="1"/>
          </p:cNvSpPr>
          <p:nvPr>
            <p:ph type="dt" sz="half" idx="10"/>
          </p:nvPr>
        </p:nvSpPr>
        <p:spPr/>
        <p:txBody>
          <a:bodyPr/>
          <a:lstStyle/>
          <a:p>
            <a:fld id="{EE3B320D-7D4D-4BBA-A27E-6D01240E178E}" type="datetimeFigureOut">
              <a:rPr lang="nl-BE" smtClean="0"/>
              <a:t>12/10/2021</a:t>
            </a:fld>
            <a:endParaRPr lang="nl-BE"/>
          </a:p>
        </p:txBody>
      </p:sp>
      <p:sp>
        <p:nvSpPr>
          <p:cNvPr id="6" name="Footer Placeholder 5">
            <a:extLst>
              <a:ext uri="{FF2B5EF4-FFF2-40B4-BE49-F238E27FC236}">
                <a16:creationId xmlns:a16="http://schemas.microsoft.com/office/drawing/2014/main" id="{1AB8F1B4-C368-40E7-9B01-8E993F73D51A}"/>
              </a:ext>
            </a:extLst>
          </p:cNvPr>
          <p:cNvSpPr>
            <a:spLocks noGrp="1"/>
          </p:cNvSpPr>
          <p:nvPr>
            <p:ph type="ftr" sz="quarter" idx="11"/>
          </p:nvPr>
        </p:nvSpPr>
        <p:spPr/>
        <p:txBody>
          <a:bodyPr/>
          <a:lstStyle/>
          <a:p>
            <a:endParaRPr lang="nl-BE"/>
          </a:p>
        </p:txBody>
      </p:sp>
      <p:sp>
        <p:nvSpPr>
          <p:cNvPr id="7" name="Slide Number Placeholder 6">
            <a:extLst>
              <a:ext uri="{FF2B5EF4-FFF2-40B4-BE49-F238E27FC236}">
                <a16:creationId xmlns:a16="http://schemas.microsoft.com/office/drawing/2014/main" id="{04632216-526C-42E6-96B1-96767A76F1FE}"/>
              </a:ext>
            </a:extLst>
          </p:cNvPr>
          <p:cNvSpPr>
            <a:spLocks noGrp="1"/>
          </p:cNvSpPr>
          <p:nvPr>
            <p:ph type="sldNum" sz="quarter" idx="12"/>
          </p:nvPr>
        </p:nvSpPr>
        <p:spPr/>
        <p:txBody>
          <a:bodyPr/>
          <a:lstStyle/>
          <a:p>
            <a:fld id="{6B3EA299-E178-4459-8E12-244541B534EF}" type="slidenum">
              <a:rPr lang="nl-BE" smtClean="0"/>
              <a:t>‹#›</a:t>
            </a:fld>
            <a:endParaRPr lang="nl-BE"/>
          </a:p>
        </p:txBody>
      </p:sp>
      <p:sp>
        <p:nvSpPr>
          <p:cNvPr id="3" name="Picture Placeholder 2">
            <a:extLst>
              <a:ext uri="{FF2B5EF4-FFF2-40B4-BE49-F238E27FC236}">
                <a16:creationId xmlns:a16="http://schemas.microsoft.com/office/drawing/2014/main" id="{3F536FD5-9969-4D80-B720-EAE9FD5C4F70}"/>
              </a:ext>
            </a:extLst>
          </p:cNvPr>
          <p:cNvSpPr>
            <a:spLocks noGrp="1"/>
          </p:cNvSpPr>
          <p:nvPr>
            <p:ph type="pic" sz="quarter" idx="14" hasCustomPrompt="1"/>
          </p:nvPr>
        </p:nvSpPr>
        <p:spPr>
          <a:xfrm>
            <a:off x="838200" y="1947258"/>
            <a:ext cx="4114800" cy="1740751"/>
          </a:xfrm>
        </p:spPr>
        <p:txBody>
          <a:bodyPr/>
          <a:lstStyle>
            <a:lvl1pPr>
              <a:defRPr/>
            </a:lvl1pPr>
          </a:lstStyle>
          <a:p>
            <a:r>
              <a:rPr lang="nl-BE" dirty="0"/>
              <a:t>foto</a:t>
            </a:r>
          </a:p>
        </p:txBody>
      </p:sp>
      <p:sp>
        <p:nvSpPr>
          <p:cNvPr id="10" name="Picture Placeholder 9">
            <a:extLst>
              <a:ext uri="{FF2B5EF4-FFF2-40B4-BE49-F238E27FC236}">
                <a16:creationId xmlns:a16="http://schemas.microsoft.com/office/drawing/2014/main" id="{F53B8042-AFF7-45FF-BADF-077C64308702}"/>
              </a:ext>
            </a:extLst>
          </p:cNvPr>
          <p:cNvSpPr>
            <a:spLocks noGrp="1"/>
          </p:cNvSpPr>
          <p:nvPr>
            <p:ph type="pic" sz="quarter" idx="15" hasCustomPrompt="1"/>
          </p:nvPr>
        </p:nvSpPr>
        <p:spPr>
          <a:xfrm>
            <a:off x="838200" y="4145134"/>
            <a:ext cx="4114800" cy="1898600"/>
          </a:xfrm>
        </p:spPr>
        <p:txBody>
          <a:bodyPr/>
          <a:lstStyle>
            <a:lvl1pPr>
              <a:defRPr/>
            </a:lvl1pPr>
          </a:lstStyle>
          <a:p>
            <a:r>
              <a:rPr lang="nl-BE" dirty="0"/>
              <a:t>foto</a:t>
            </a:r>
          </a:p>
        </p:txBody>
      </p:sp>
      <p:sp>
        <p:nvSpPr>
          <p:cNvPr id="12" name="Picture Placeholder 9">
            <a:extLst>
              <a:ext uri="{FF2B5EF4-FFF2-40B4-BE49-F238E27FC236}">
                <a16:creationId xmlns:a16="http://schemas.microsoft.com/office/drawing/2014/main" id="{8C588724-B24B-49D3-A67C-A039FD0E7C73}"/>
              </a:ext>
            </a:extLst>
          </p:cNvPr>
          <p:cNvSpPr>
            <a:spLocks noGrp="1"/>
          </p:cNvSpPr>
          <p:nvPr>
            <p:ph type="pic" sz="quarter" idx="16" hasCustomPrompt="1"/>
          </p:nvPr>
        </p:nvSpPr>
        <p:spPr>
          <a:xfrm>
            <a:off x="11353800" y="0"/>
            <a:ext cx="838200" cy="614363"/>
          </a:xfrm>
        </p:spPr>
        <p:txBody>
          <a:bodyPr>
            <a:normAutofit/>
          </a:bodyPr>
          <a:lstStyle>
            <a:lvl1pPr>
              <a:defRPr sz="1000"/>
            </a:lvl1pPr>
          </a:lstStyle>
          <a:p>
            <a:r>
              <a:rPr lang="nl-BE" dirty="0"/>
              <a:t>profielfoto</a:t>
            </a:r>
          </a:p>
        </p:txBody>
      </p:sp>
      <p:sp>
        <p:nvSpPr>
          <p:cNvPr id="13" name="Text Placeholder 12">
            <a:extLst>
              <a:ext uri="{FF2B5EF4-FFF2-40B4-BE49-F238E27FC236}">
                <a16:creationId xmlns:a16="http://schemas.microsoft.com/office/drawing/2014/main" id="{4E7A5103-29EF-46BB-8A2B-FCE9E6BD1050}"/>
              </a:ext>
            </a:extLst>
          </p:cNvPr>
          <p:cNvSpPr>
            <a:spLocks noGrp="1"/>
          </p:cNvSpPr>
          <p:nvPr>
            <p:ph type="body" sz="quarter" idx="17" hasCustomPrompt="1"/>
          </p:nvPr>
        </p:nvSpPr>
        <p:spPr>
          <a:xfrm>
            <a:off x="9982200" y="146049"/>
            <a:ext cx="1371600" cy="322263"/>
          </a:xfrm>
        </p:spPr>
        <p:txBody>
          <a:bodyPr anchor="ctr">
            <a:normAutofit/>
          </a:bodyPr>
          <a:lstStyle>
            <a:lvl1pPr marL="0" indent="0" algn="r">
              <a:buNone/>
              <a:defRPr sz="1400"/>
            </a:lvl1pPr>
          </a:lstStyle>
          <a:p>
            <a:pPr lvl="0"/>
            <a:r>
              <a:rPr lang="en-US" dirty="0"/>
              <a:t>Naam </a:t>
            </a:r>
            <a:r>
              <a:rPr lang="en-US" dirty="0" err="1"/>
              <a:t>spreker</a:t>
            </a:r>
            <a:endParaRPr lang="nl-BE" dirty="0"/>
          </a:p>
        </p:txBody>
      </p:sp>
      <p:sp>
        <p:nvSpPr>
          <p:cNvPr id="4" name="Text Placeholder 3">
            <a:extLst>
              <a:ext uri="{FF2B5EF4-FFF2-40B4-BE49-F238E27FC236}">
                <a16:creationId xmlns:a16="http://schemas.microsoft.com/office/drawing/2014/main" id="{F7B5AE5D-1DDF-403D-BEA1-67F6DB71B505}"/>
              </a:ext>
            </a:extLst>
          </p:cNvPr>
          <p:cNvSpPr>
            <a:spLocks noGrp="1"/>
          </p:cNvSpPr>
          <p:nvPr>
            <p:ph type="body" sz="quarter" idx="18"/>
          </p:nvPr>
        </p:nvSpPr>
        <p:spPr>
          <a:xfrm>
            <a:off x="6096000" y="1947258"/>
            <a:ext cx="5257800" cy="17407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16" name="Text Placeholder 3">
            <a:extLst>
              <a:ext uri="{FF2B5EF4-FFF2-40B4-BE49-F238E27FC236}">
                <a16:creationId xmlns:a16="http://schemas.microsoft.com/office/drawing/2014/main" id="{3F0A49EF-AEDF-4B73-B259-08E56E2CA805}"/>
              </a:ext>
            </a:extLst>
          </p:cNvPr>
          <p:cNvSpPr>
            <a:spLocks noGrp="1"/>
          </p:cNvSpPr>
          <p:nvPr>
            <p:ph type="body" sz="quarter" idx="19"/>
          </p:nvPr>
        </p:nvSpPr>
        <p:spPr>
          <a:xfrm>
            <a:off x="6096000" y="4145133"/>
            <a:ext cx="5257800" cy="189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2" name="Title 1">
            <a:extLst>
              <a:ext uri="{FF2B5EF4-FFF2-40B4-BE49-F238E27FC236}">
                <a16:creationId xmlns:a16="http://schemas.microsoft.com/office/drawing/2014/main" id="{46AB4419-A66C-49EF-82B7-292F12D08C44}"/>
              </a:ext>
            </a:extLst>
          </p:cNvPr>
          <p:cNvSpPr>
            <a:spLocks noGrp="1"/>
          </p:cNvSpPr>
          <p:nvPr>
            <p:ph type="title"/>
          </p:nvPr>
        </p:nvSpPr>
        <p:spPr/>
        <p:txBody>
          <a:bodyPr/>
          <a:lstStyle/>
          <a:p>
            <a:r>
              <a:rPr lang="en-US"/>
              <a:t>Click to edit Master title style</a:t>
            </a:r>
            <a:endParaRPr lang="nl-BE"/>
          </a:p>
        </p:txBody>
      </p:sp>
      <p:sp>
        <p:nvSpPr>
          <p:cNvPr id="14" name="Text Placeholder 2">
            <a:extLst>
              <a:ext uri="{FF2B5EF4-FFF2-40B4-BE49-F238E27FC236}">
                <a16:creationId xmlns:a16="http://schemas.microsoft.com/office/drawing/2014/main" id="{6819FAC4-92DE-430A-AAC5-9BE7163E1167}"/>
              </a:ext>
            </a:extLst>
          </p:cNvPr>
          <p:cNvSpPr>
            <a:spLocks noGrp="1"/>
          </p:cNvSpPr>
          <p:nvPr>
            <p:ph type="body" sz="quarter" idx="13" hasCustomPrompt="1"/>
          </p:nvPr>
        </p:nvSpPr>
        <p:spPr>
          <a:xfrm>
            <a:off x="0" y="0"/>
            <a:ext cx="12192000" cy="614363"/>
          </a:xfrm>
        </p:spPr>
        <p:txBody>
          <a:bodyPr anchor="ctr">
            <a:noAutofit/>
          </a:bodyPr>
          <a:lstStyle>
            <a:lvl1pPr marL="0" indent="0" algn="ctr">
              <a:buNone/>
              <a:defRPr sz="2000"/>
            </a:lvl1pPr>
          </a:lstStyle>
          <a:p>
            <a:r>
              <a:rPr lang="en-US" dirty="0"/>
              <a:t>I. </a:t>
            </a:r>
            <a:r>
              <a:rPr lang="en-US" dirty="0" err="1"/>
              <a:t>Hoofdstuk</a:t>
            </a:r>
            <a:r>
              <a:rPr lang="en-US" dirty="0"/>
              <a:t> 1</a:t>
            </a:r>
          </a:p>
        </p:txBody>
      </p:sp>
    </p:spTree>
    <p:extLst>
      <p:ext uri="{BB962C8B-B14F-4D97-AF65-F5344CB8AC3E}">
        <p14:creationId xmlns:p14="http://schemas.microsoft.com/office/powerpoint/2010/main" val="3128221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jlen - uitleg 1">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1CB33F3-67EE-4065-8936-A65C8423E5C5}"/>
              </a:ext>
            </a:extLst>
          </p:cNvPr>
          <p:cNvSpPr>
            <a:spLocks noGrp="1"/>
          </p:cNvSpPr>
          <p:nvPr>
            <p:ph type="dt" sz="half" idx="10"/>
          </p:nvPr>
        </p:nvSpPr>
        <p:spPr/>
        <p:txBody>
          <a:bodyPr/>
          <a:lstStyle/>
          <a:p>
            <a:fld id="{EE3B320D-7D4D-4BBA-A27E-6D01240E178E}" type="datetimeFigureOut">
              <a:rPr lang="nl-BE" smtClean="0"/>
              <a:t>12/10/2021</a:t>
            </a:fld>
            <a:endParaRPr lang="nl-BE"/>
          </a:p>
        </p:txBody>
      </p:sp>
      <p:sp>
        <p:nvSpPr>
          <p:cNvPr id="6" name="Footer Placeholder 5">
            <a:extLst>
              <a:ext uri="{FF2B5EF4-FFF2-40B4-BE49-F238E27FC236}">
                <a16:creationId xmlns:a16="http://schemas.microsoft.com/office/drawing/2014/main" id="{1AB8F1B4-C368-40E7-9B01-8E993F73D51A}"/>
              </a:ext>
            </a:extLst>
          </p:cNvPr>
          <p:cNvSpPr>
            <a:spLocks noGrp="1"/>
          </p:cNvSpPr>
          <p:nvPr>
            <p:ph type="ftr" sz="quarter" idx="11"/>
          </p:nvPr>
        </p:nvSpPr>
        <p:spPr/>
        <p:txBody>
          <a:bodyPr/>
          <a:lstStyle/>
          <a:p>
            <a:endParaRPr lang="nl-BE"/>
          </a:p>
        </p:txBody>
      </p:sp>
      <p:sp>
        <p:nvSpPr>
          <p:cNvPr id="7" name="Slide Number Placeholder 6">
            <a:extLst>
              <a:ext uri="{FF2B5EF4-FFF2-40B4-BE49-F238E27FC236}">
                <a16:creationId xmlns:a16="http://schemas.microsoft.com/office/drawing/2014/main" id="{04632216-526C-42E6-96B1-96767A76F1FE}"/>
              </a:ext>
            </a:extLst>
          </p:cNvPr>
          <p:cNvSpPr>
            <a:spLocks noGrp="1"/>
          </p:cNvSpPr>
          <p:nvPr>
            <p:ph type="sldNum" sz="quarter" idx="12"/>
          </p:nvPr>
        </p:nvSpPr>
        <p:spPr/>
        <p:txBody>
          <a:bodyPr/>
          <a:lstStyle/>
          <a:p>
            <a:fld id="{6B3EA299-E178-4459-8E12-244541B534EF}" type="slidenum">
              <a:rPr lang="nl-BE" smtClean="0"/>
              <a:t>‹#›</a:t>
            </a:fld>
            <a:endParaRPr lang="nl-BE"/>
          </a:p>
        </p:txBody>
      </p:sp>
      <p:sp>
        <p:nvSpPr>
          <p:cNvPr id="13" name="Picture Placeholder 9">
            <a:extLst>
              <a:ext uri="{FF2B5EF4-FFF2-40B4-BE49-F238E27FC236}">
                <a16:creationId xmlns:a16="http://schemas.microsoft.com/office/drawing/2014/main" id="{5869ECD7-6E08-41D2-99B3-5929C8DB53BE}"/>
              </a:ext>
            </a:extLst>
          </p:cNvPr>
          <p:cNvSpPr>
            <a:spLocks noGrp="1"/>
          </p:cNvSpPr>
          <p:nvPr>
            <p:ph type="pic" sz="quarter" idx="14" hasCustomPrompt="1"/>
          </p:nvPr>
        </p:nvSpPr>
        <p:spPr>
          <a:xfrm>
            <a:off x="11353800" y="0"/>
            <a:ext cx="838200" cy="614363"/>
          </a:xfrm>
        </p:spPr>
        <p:txBody>
          <a:bodyPr>
            <a:normAutofit/>
          </a:bodyPr>
          <a:lstStyle>
            <a:lvl1pPr>
              <a:defRPr sz="1000"/>
            </a:lvl1pPr>
          </a:lstStyle>
          <a:p>
            <a:r>
              <a:rPr lang="nl-BE" dirty="0"/>
              <a:t>profielfoto</a:t>
            </a:r>
          </a:p>
        </p:txBody>
      </p:sp>
      <p:sp>
        <p:nvSpPr>
          <p:cNvPr id="14" name="Text Placeholder 12">
            <a:extLst>
              <a:ext uri="{FF2B5EF4-FFF2-40B4-BE49-F238E27FC236}">
                <a16:creationId xmlns:a16="http://schemas.microsoft.com/office/drawing/2014/main" id="{86262C07-8252-41A0-992B-9F226D1502A3}"/>
              </a:ext>
            </a:extLst>
          </p:cNvPr>
          <p:cNvSpPr>
            <a:spLocks noGrp="1"/>
          </p:cNvSpPr>
          <p:nvPr>
            <p:ph type="body" sz="quarter" idx="15" hasCustomPrompt="1"/>
          </p:nvPr>
        </p:nvSpPr>
        <p:spPr>
          <a:xfrm>
            <a:off x="9982200" y="146049"/>
            <a:ext cx="1371600" cy="322263"/>
          </a:xfrm>
        </p:spPr>
        <p:txBody>
          <a:bodyPr anchor="ctr">
            <a:normAutofit/>
          </a:bodyPr>
          <a:lstStyle>
            <a:lvl1pPr marL="0" indent="0" algn="r">
              <a:buNone/>
              <a:defRPr sz="1400"/>
            </a:lvl1pPr>
          </a:lstStyle>
          <a:p>
            <a:pPr lvl="0"/>
            <a:r>
              <a:rPr lang="en-US" dirty="0"/>
              <a:t>Naam </a:t>
            </a:r>
            <a:r>
              <a:rPr lang="en-US" dirty="0" err="1"/>
              <a:t>spreker</a:t>
            </a:r>
            <a:endParaRPr lang="nl-BE" dirty="0"/>
          </a:p>
        </p:txBody>
      </p:sp>
      <p:sp>
        <p:nvSpPr>
          <p:cNvPr id="8" name="Text Placeholder 7">
            <a:extLst>
              <a:ext uri="{FF2B5EF4-FFF2-40B4-BE49-F238E27FC236}">
                <a16:creationId xmlns:a16="http://schemas.microsoft.com/office/drawing/2014/main" id="{AEEDCC63-144B-4F78-A420-E08A4E9AAF1C}"/>
              </a:ext>
            </a:extLst>
          </p:cNvPr>
          <p:cNvSpPr>
            <a:spLocks noGrp="1"/>
          </p:cNvSpPr>
          <p:nvPr>
            <p:ph type="body" sz="quarter" idx="17"/>
          </p:nvPr>
        </p:nvSpPr>
        <p:spPr>
          <a:xfrm>
            <a:off x="6705601" y="2412998"/>
            <a:ext cx="4114799" cy="2031663"/>
          </a:xfrm>
          <a:solidFill>
            <a:srgbClr val="BED8B3"/>
          </a:solidFill>
        </p:spPr>
        <p:txBody>
          <a:bodyPr/>
          <a:lstStyle>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18" name="Arrow: Right 17">
            <a:extLst>
              <a:ext uri="{FF2B5EF4-FFF2-40B4-BE49-F238E27FC236}">
                <a16:creationId xmlns:a16="http://schemas.microsoft.com/office/drawing/2014/main" id="{A0D27BC4-C6AD-4AED-AE54-0FD2594E7B69}"/>
              </a:ext>
            </a:extLst>
          </p:cNvPr>
          <p:cNvSpPr/>
          <p:nvPr userDrawn="1"/>
        </p:nvSpPr>
        <p:spPr>
          <a:xfrm rot="10800000">
            <a:off x="4882660" y="2424566"/>
            <a:ext cx="1822940" cy="352927"/>
          </a:xfrm>
          <a:prstGeom prst="rightArrow">
            <a:avLst/>
          </a:prstGeom>
          <a:solidFill>
            <a:srgbClr val="BFD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9" name="Text Placeholder 2">
            <a:extLst>
              <a:ext uri="{FF2B5EF4-FFF2-40B4-BE49-F238E27FC236}">
                <a16:creationId xmlns:a16="http://schemas.microsoft.com/office/drawing/2014/main" id="{AB8CA4F2-70D7-4BAB-AB6A-36CCB8B67D75}"/>
              </a:ext>
            </a:extLst>
          </p:cNvPr>
          <p:cNvSpPr>
            <a:spLocks noGrp="1"/>
          </p:cNvSpPr>
          <p:nvPr>
            <p:ph type="body" sz="quarter" idx="16"/>
          </p:nvPr>
        </p:nvSpPr>
        <p:spPr>
          <a:xfrm>
            <a:off x="1371600" y="2412997"/>
            <a:ext cx="4114798" cy="2031663"/>
          </a:xfrm>
          <a:ln>
            <a:solidFill>
              <a:srgbClr val="BED8B3"/>
            </a:solid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11" name="Text Placeholder 2">
            <a:extLst>
              <a:ext uri="{FF2B5EF4-FFF2-40B4-BE49-F238E27FC236}">
                <a16:creationId xmlns:a16="http://schemas.microsoft.com/office/drawing/2014/main" id="{66FF8FD6-38C9-4613-A5EA-F40075A9C8ED}"/>
              </a:ext>
            </a:extLst>
          </p:cNvPr>
          <p:cNvSpPr>
            <a:spLocks noGrp="1"/>
          </p:cNvSpPr>
          <p:nvPr>
            <p:ph type="body" sz="quarter" idx="13" hasCustomPrompt="1"/>
          </p:nvPr>
        </p:nvSpPr>
        <p:spPr>
          <a:xfrm>
            <a:off x="0" y="0"/>
            <a:ext cx="12192000" cy="614363"/>
          </a:xfrm>
        </p:spPr>
        <p:txBody>
          <a:bodyPr anchor="ctr">
            <a:noAutofit/>
          </a:bodyPr>
          <a:lstStyle>
            <a:lvl1pPr marL="0" indent="0" algn="ctr">
              <a:buNone/>
              <a:defRPr sz="2000"/>
            </a:lvl1pPr>
          </a:lstStyle>
          <a:p>
            <a:r>
              <a:rPr lang="en-US" dirty="0"/>
              <a:t>I. </a:t>
            </a:r>
            <a:r>
              <a:rPr lang="en-US" dirty="0" err="1"/>
              <a:t>Hoofdstuk</a:t>
            </a:r>
            <a:r>
              <a:rPr lang="en-US" dirty="0"/>
              <a:t> 1</a:t>
            </a:r>
          </a:p>
        </p:txBody>
      </p:sp>
      <p:sp>
        <p:nvSpPr>
          <p:cNvPr id="2" name="Title 1">
            <a:extLst>
              <a:ext uri="{FF2B5EF4-FFF2-40B4-BE49-F238E27FC236}">
                <a16:creationId xmlns:a16="http://schemas.microsoft.com/office/drawing/2014/main" id="{B5EB8566-004A-45AF-8516-3B0F9AC3901D}"/>
              </a:ext>
            </a:extLst>
          </p:cNvPr>
          <p:cNvSpPr>
            <a:spLocks noGrp="1"/>
          </p:cNvSpPr>
          <p:nvPr>
            <p:ph type="title"/>
          </p:nvPr>
        </p:nvSpPr>
        <p:spPr/>
        <p:txBody>
          <a:bodyPr/>
          <a:lstStyle/>
          <a:p>
            <a:r>
              <a:rPr lang="en-US"/>
              <a:t>Click to edit Master title style</a:t>
            </a:r>
            <a:endParaRPr lang="nl-BE"/>
          </a:p>
        </p:txBody>
      </p:sp>
    </p:spTree>
    <p:extLst>
      <p:ext uri="{BB962C8B-B14F-4D97-AF65-F5344CB8AC3E}">
        <p14:creationId xmlns:p14="http://schemas.microsoft.com/office/powerpoint/2010/main" val="3960249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jlen - uitleg 2">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1CB33F3-67EE-4065-8936-A65C8423E5C5}"/>
              </a:ext>
            </a:extLst>
          </p:cNvPr>
          <p:cNvSpPr>
            <a:spLocks noGrp="1"/>
          </p:cNvSpPr>
          <p:nvPr>
            <p:ph type="dt" sz="half" idx="10"/>
          </p:nvPr>
        </p:nvSpPr>
        <p:spPr/>
        <p:txBody>
          <a:bodyPr/>
          <a:lstStyle/>
          <a:p>
            <a:fld id="{EE3B320D-7D4D-4BBA-A27E-6D01240E178E}" type="datetimeFigureOut">
              <a:rPr lang="nl-BE" smtClean="0"/>
              <a:t>12/10/2021</a:t>
            </a:fld>
            <a:endParaRPr lang="nl-BE"/>
          </a:p>
        </p:txBody>
      </p:sp>
      <p:sp>
        <p:nvSpPr>
          <p:cNvPr id="6" name="Footer Placeholder 5">
            <a:extLst>
              <a:ext uri="{FF2B5EF4-FFF2-40B4-BE49-F238E27FC236}">
                <a16:creationId xmlns:a16="http://schemas.microsoft.com/office/drawing/2014/main" id="{1AB8F1B4-C368-40E7-9B01-8E993F73D51A}"/>
              </a:ext>
            </a:extLst>
          </p:cNvPr>
          <p:cNvSpPr>
            <a:spLocks noGrp="1"/>
          </p:cNvSpPr>
          <p:nvPr>
            <p:ph type="ftr" sz="quarter" idx="11"/>
          </p:nvPr>
        </p:nvSpPr>
        <p:spPr/>
        <p:txBody>
          <a:bodyPr/>
          <a:lstStyle/>
          <a:p>
            <a:endParaRPr lang="nl-BE"/>
          </a:p>
        </p:txBody>
      </p:sp>
      <p:sp>
        <p:nvSpPr>
          <p:cNvPr id="7" name="Slide Number Placeholder 6">
            <a:extLst>
              <a:ext uri="{FF2B5EF4-FFF2-40B4-BE49-F238E27FC236}">
                <a16:creationId xmlns:a16="http://schemas.microsoft.com/office/drawing/2014/main" id="{04632216-526C-42E6-96B1-96767A76F1FE}"/>
              </a:ext>
            </a:extLst>
          </p:cNvPr>
          <p:cNvSpPr>
            <a:spLocks noGrp="1"/>
          </p:cNvSpPr>
          <p:nvPr>
            <p:ph type="sldNum" sz="quarter" idx="12"/>
          </p:nvPr>
        </p:nvSpPr>
        <p:spPr/>
        <p:txBody>
          <a:bodyPr/>
          <a:lstStyle/>
          <a:p>
            <a:fld id="{6B3EA299-E178-4459-8E12-244541B534EF}" type="slidenum">
              <a:rPr lang="nl-BE" smtClean="0"/>
              <a:t>‹#›</a:t>
            </a:fld>
            <a:endParaRPr lang="nl-BE"/>
          </a:p>
        </p:txBody>
      </p:sp>
      <p:sp>
        <p:nvSpPr>
          <p:cNvPr id="13" name="Picture Placeholder 9">
            <a:extLst>
              <a:ext uri="{FF2B5EF4-FFF2-40B4-BE49-F238E27FC236}">
                <a16:creationId xmlns:a16="http://schemas.microsoft.com/office/drawing/2014/main" id="{1B89A0A6-9086-4066-B357-DF67D9631EFA}"/>
              </a:ext>
            </a:extLst>
          </p:cNvPr>
          <p:cNvSpPr>
            <a:spLocks noGrp="1"/>
          </p:cNvSpPr>
          <p:nvPr>
            <p:ph type="pic" sz="quarter" idx="14" hasCustomPrompt="1"/>
          </p:nvPr>
        </p:nvSpPr>
        <p:spPr>
          <a:xfrm>
            <a:off x="11353800" y="0"/>
            <a:ext cx="838200" cy="614363"/>
          </a:xfrm>
        </p:spPr>
        <p:txBody>
          <a:bodyPr>
            <a:normAutofit/>
          </a:bodyPr>
          <a:lstStyle>
            <a:lvl1pPr>
              <a:defRPr sz="1000"/>
            </a:lvl1pPr>
          </a:lstStyle>
          <a:p>
            <a:r>
              <a:rPr lang="nl-BE" dirty="0"/>
              <a:t>profielfoto</a:t>
            </a:r>
          </a:p>
        </p:txBody>
      </p:sp>
      <p:sp>
        <p:nvSpPr>
          <p:cNvPr id="14" name="Text Placeholder 12">
            <a:extLst>
              <a:ext uri="{FF2B5EF4-FFF2-40B4-BE49-F238E27FC236}">
                <a16:creationId xmlns:a16="http://schemas.microsoft.com/office/drawing/2014/main" id="{9BEA842B-3812-461E-8E79-83CCB03E6B88}"/>
              </a:ext>
            </a:extLst>
          </p:cNvPr>
          <p:cNvSpPr>
            <a:spLocks noGrp="1"/>
          </p:cNvSpPr>
          <p:nvPr>
            <p:ph type="body" sz="quarter" idx="15" hasCustomPrompt="1"/>
          </p:nvPr>
        </p:nvSpPr>
        <p:spPr>
          <a:xfrm>
            <a:off x="9982200" y="146049"/>
            <a:ext cx="1371600" cy="322263"/>
          </a:xfrm>
        </p:spPr>
        <p:txBody>
          <a:bodyPr anchor="ctr">
            <a:normAutofit/>
          </a:bodyPr>
          <a:lstStyle>
            <a:lvl1pPr marL="0" indent="0" algn="r">
              <a:buNone/>
              <a:defRPr sz="1400"/>
            </a:lvl1pPr>
          </a:lstStyle>
          <a:p>
            <a:pPr lvl="0"/>
            <a:r>
              <a:rPr lang="en-US" dirty="0"/>
              <a:t>Naam </a:t>
            </a:r>
            <a:r>
              <a:rPr lang="en-US" dirty="0" err="1"/>
              <a:t>spreker</a:t>
            </a:r>
            <a:endParaRPr lang="nl-BE" dirty="0"/>
          </a:p>
        </p:txBody>
      </p:sp>
      <p:sp>
        <p:nvSpPr>
          <p:cNvPr id="17" name="Text Placeholder 7">
            <a:extLst>
              <a:ext uri="{FF2B5EF4-FFF2-40B4-BE49-F238E27FC236}">
                <a16:creationId xmlns:a16="http://schemas.microsoft.com/office/drawing/2014/main" id="{C9B38589-EEE6-4B09-A0B6-A6CF461AE1D0}"/>
              </a:ext>
            </a:extLst>
          </p:cNvPr>
          <p:cNvSpPr>
            <a:spLocks noGrp="1"/>
          </p:cNvSpPr>
          <p:nvPr>
            <p:ph type="body" sz="quarter" idx="17"/>
          </p:nvPr>
        </p:nvSpPr>
        <p:spPr>
          <a:xfrm>
            <a:off x="6705601" y="2412998"/>
            <a:ext cx="4114799" cy="2031663"/>
          </a:xfrm>
          <a:solidFill>
            <a:srgbClr val="BED8B3"/>
          </a:solidFill>
        </p:spPr>
        <p:txBody>
          <a:bodyPr/>
          <a:lstStyle>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23" name="Text Placeholder 2">
            <a:extLst>
              <a:ext uri="{FF2B5EF4-FFF2-40B4-BE49-F238E27FC236}">
                <a16:creationId xmlns:a16="http://schemas.microsoft.com/office/drawing/2014/main" id="{2E2FD405-3CF8-4339-9693-3CA1ECE770B2}"/>
              </a:ext>
            </a:extLst>
          </p:cNvPr>
          <p:cNvSpPr>
            <a:spLocks noGrp="1"/>
          </p:cNvSpPr>
          <p:nvPr>
            <p:ph type="body" sz="quarter" idx="16"/>
          </p:nvPr>
        </p:nvSpPr>
        <p:spPr>
          <a:xfrm>
            <a:off x="1371600" y="2412997"/>
            <a:ext cx="4114798" cy="2031663"/>
          </a:xfrm>
          <a:ln>
            <a:solidFill>
              <a:srgbClr val="BED8B3"/>
            </a:solid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24" name="Arrow: Right 23">
            <a:extLst>
              <a:ext uri="{FF2B5EF4-FFF2-40B4-BE49-F238E27FC236}">
                <a16:creationId xmlns:a16="http://schemas.microsoft.com/office/drawing/2014/main" id="{DDC67015-2DC5-4386-9ABA-DC83B00D6A3B}"/>
              </a:ext>
            </a:extLst>
          </p:cNvPr>
          <p:cNvSpPr/>
          <p:nvPr userDrawn="1"/>
        </p:nvSpPr>
        <p:spPr>
          <a:xfrm rot="10800000">
            <a:off x="4882657" y="2969458"/>
            <a:ext cx="1822943" cy="352927"/>
          </a:xfrm>
          <a:prstGeom prst="rightArrow">
            <a:avLst/>
          </a:prstGeom>
          <a:solidFill>
            <a:srgbClr val="BFD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1" name="Text Placeholder 2">
            <a:extLst>
              <a:ext uri="{FF2B5EF4-FFF2-40B4-BE49-F238E27FC236}">
                <a16:creationId xmlns:a16="http://schemas.microsoft.com/office/drawing/2014/main" id="{32EE2063-444B-4472-B05D-4752D8717018}"/>
              </a:ext>
            </a:extLst>
          </p:cNvPr>
          <p:cNvSpPr>
            <a:spLocks noGrp="1"/>
          </p:cNvSpPr>
          <p:nvPr>
            <p:ph type="body" sz="quarter" idx="13" hasCustomPrompt="1"/>
          </p:nvPr>
        </p:nvSpPr>
        <p:spPr>
          <a:xfrm>
            <a:off x="0" y="0"/>
            <a:ext cx="12192000" cy="614363"/>
          </a:xfrm>
        </p:spPr>
        <p:txBody>
          <a:bodyPr anchor="ctr">
            <a:noAutofit/>
          </a:bodyPr>
          <a:lstStyle>
            <a:lvl1pPr marL="0" indent="0" algn="ctr">
              <a:buNone/>
              <a:defRPr sz="2000"/>
            </a:lvl1pPr>
          </a:lstStyle>
          <a:p>
            <a:r>
              <a:rPr lang="en-US" dirty="0"/>
              <a:t>I. </a:t>
            </a:r>
            <a:r>
              <a:rPr lang="en-US" dirty="0" err="1"/>
              <a:t>Hoofdstuk</a:t>
            </a:r>
            <a:r>
              <a:rPr lang="en-US" dirty="0"/>
              <a:t> 1</a:t>
            </a:r>
          </a:p>
        </p:txBody>
      </p:sp>
      <p:sp>
        <p:nvSpPr>
          <p:cNvPr id="2" name="Title 1">
            <a:extLst>
              <a:ext uri="{FF2B5EF4-FFF2-40B4-BE49-F238E27FC236}">
                <a16:creationId xmlns:a16="http://schemas.microsoft.com/office/drawing/2014/main" id="{DACB5A51-0334-4A5E-8DDB-636368F77B3B}"/>
              </a:ext>
            </a:extLst>
          </p:cNvPr>
          <p:cNvSpPr>
            <a:spLocks noGrp="1"/>
          </p:cNvSpPr>
          <p:nvPr>
            <p:ph type="title"/>
          </p:nvPr>
        </p:nvSpPr>
        <p:spPr/>
        <p:txBody>
          <a:bodyPr/>
          <a:lstStyle/>
          <a:p>
            <a:r>
              <a:rPr lang="en-US"/>
              <a:t>Click to edit Master title style</a:t>
            </a:r>
            <a:endParaRPr lang="nl-BE"/>
          </a:p>
        </p:txBody>
      </p:sp>
    </p:spTree>
    <p:extLst>
      <p:ext uri="{BB962C8B-B14F-4D97-AF65-F5344CB8AC3E}">
        <p14:creationId xmlns:p14="http://schemas.microsoft.com/office/powerpoint/2010/main" val="3057169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table&#10;&#10;Description automatically generated">
            <a:extLst>
              <a:ext uri="{FF2B5EF4-FFF2-40B4-BE49-F238E27FC236}">
                <a16:creationId xmlns:a16="http://schemas.microsoft.com/office/drawing/2014/main" id="{C3156592-B4BA-4C14-9E30-78BC79800A1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048" y="0"/>
            <a:ext cx="12188952" cy="6858000"/>
          </a:xfrm>
          <a:prstGeom prst="rect">
            <a:avLst/>
          </a:prstGeom>
        </p:spPr>
      </p:pic>
      <p:sp>
        <p:nvSpPr>
          <p:cNvPr id="2" name="Title Placeholder 1">
            <a:extLst>
              <a:ext uri="{FF2B5EF4-FFF2-40B4-BE49-F238E27FC236}">
                <a16:creationId xmlns:a16="http://schemas.microsoft.com/office/drawing/2014/main" id="{F8C5A89A-84E0-4096-A6C0-DD39F736ABD7}"/>
              </a:ext>
            </a:extLst>
          </p:cNvPr>
          <p:cNvSpPr>
            <a:spLocks noGrp="1"/>
          </p:cNvSpPr>
          <p:nvPr>
            <p:ph type="title"/>
          </p:nvPr>
        </p:nvSpPr>
        <p:spPr>
          <a:xfrm>
            <a:off x="838200" y="1071488"/>
            <a:ext cx="10515600" cy="418645"/>
          </a:xfrm>
          <a:prstGeom prst="rect">
            <a:avLst/>
          </a:prstGeom>
        </p:spPr>
        <p:txBody>
          <a:bodyPr vert="horz" lIns="91440" tIns="45720" rIns="91440" bIns="45720" rtlCol="0" anchor="ctr">
            <a:normAutofit/>
          </a:bodyPr>
          <a:lstStyle/>
          <a:p>
            <a:r>
              <a:rPr lang="en-US"/>
              <a:t>Click to edit Master title style</a:t>
            </a:r>
            <a:endParaRPr lang="nl-BE" dirty="0"/>
          </a:p>
        </p:txBody>
      </p:sp>
      <p:sp>
        <p:nvSpPr>
          <p:cNvPr id="3" name="Text Placeholder 2">
            <a:extLst>
              <a:ext uri="{FF2B5EF4-FFF2-40B4-BE49-F238E27FC236}">
                <a16:creationId xmlns:a16="http://schemas.microsoft.com/office/drawing/2014/main" id="{B267A89B-C2B5-44AF-B2F3-3C2038325D85}"/>
              </a:ext>
            </a:extLst>
          </p:cNvPr>
          <p:cNvSpPr>
            <a:spLocks noGrp="1"/>
          </p:cNvSpPr>
          <p:nvPr>
            <p:ph type="body" idx="1"/>
          </p:nvPr>
        </p:nvSpPr>
        <p:spPr>
          <a:xfrm>
            <a:off x="838200" y="1942421"/>
            <a:ext cx="10515600" cy="423454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4" name="Date Placeholder 3">
            <a:extLst>
              <a:ext uri="{FF2B5EF4-FFF2-40B4-BE49-F238E27FC236}">
                <a16:creationId xmlns:a16="http://schemas.microsoft.com/office/drawing/2014/main" id="{29B25C22-D9E6-4003-B7F2-6437A032D6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3B320D-7D4D-4BBA-A27E-6D01240E178E}" type="datetimeFigureOut">
              <a:rPr lang="nl-BE" smtClean="0"/>
              <a:t>12/10/2021</a:t>
            </a:fld>
            <a:endParaRPr lang="nl-BE"/>
          </a:p>
        </p:txBody>
      </p:sp>
      <p:sp>
        <p:nvSpPr>
          <p:cNvPr id="5" name="Footer Placeholder 4">
            <a:extLst>
              <a:ext uri="{FF2B5EF4-FFF2-40B4-BE49-F238E27FC236}">
                <a16:creationId xmlns:a16="http://schemas.microsoft.com/office/drawing/2014/main" id="{281BBD8E-A864-46EB-AE9D-CFDBC014AC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dirty="0"/>
          </a:p>
        </p:txBody>
      </p:sp>
      <p:sp>
        <p:nvSpPr>
          <p:cNvPr id="9" name="Text Placeholder 2">
            <a:extLst>
              <a:ext uri="{FF2B5EF4-FFF2-40B4-BE49-F238E27FC236}">
                <a16:creationId xmlns:a16="http://schemas.microsoft.com/office/drawing/2014/main" id="{FA3D5DBC-6BCF-4B73-9F31-A6986EDF3414}"/>
              </a:ext>
            </a:extLst>
          </p:cNvPr>
          <p:cNvSpPr txBox="1">
            <a:spLocks/>
          </p:cNvSpPr>
          <p:nvPr userDrawn="1"/>
        </p:nvSpPr>
        <p:spPr>
          <a:xfrm>
            <a:off x="0" y="0"/>
            <a:ext cx="12192000" cy="619200"/>
          </a:xfrm>
          <a:prstGeom prst="rect">
            <a:avLst/>
          </a:prstGeom>
          <a:solidFill>
            <a:srgbClr val="BED8B3"/>
          </a:solidFill>
        </p:spPr>
        <p:txBody>
          <a:bodyPr tIns="72000" anchor="t"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1050" i="1" kern="1200">
                <a:solidFill>
                  <a:schemeClr val="tx1"/>
                </a:solidFill>
                <a:latin typeface="Trade Gothic LT Com" panose="020B0503040303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ade Gothic LT Com" panose="020B0503040303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ade Gothic LT Com" panose="020B0503040303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ade Gothic LT Com" panose="020B0503040303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ade Gothic LT Com" panose="020B0503040303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6" name="Slide Number Placeholder 5">
            <a:extLst>
              <a:ext uri="{FF2B5EF4-FFF2-40B4-BE49-F238E27FC236}">
                <a16:creationId xmlns:a16="http://schemas.microsoft.com/office/drawing/2014/main" id="{876E87F2-88E7-4FDD-98DA-7BBAC02B15CB}"/>
              </a:ext>
            </a:extLst>
          </p:cNvPr>
          <p:cNvSpPr>
            <a:spLocks noGrp="1"/>
          </p:cNvSpPr>
          <p:nvPr>
            <p:ph type="sldNum" sz="quarter" idx="4"/>
          </p:nvPr>
        </p:nvSpPr>
        <p:spPr>
          <a:xfrm>
            <a:off x="8610600" y="6446688"/>
            <a:ext cx="2743200" cy="365125"/>
          </a:xfrm>
          <a:prstGeom prst="rect">
            <a:avLst/>
          </a:prstGeom>
        </p:spPr>
        <p:txBody>
          <a:bodyPr vert="horz" lIns="91440" tIns="45720" rIns="91440" bIns="45720" rtlCol="0" anchor="ctr"/>
          <a:lstStyle>
            <a:lvl1pPr algn="r">
              <a:defRPr sz="1200">
                <a:solidFill>
                  <a:schemeClr val="bg1"/>
                </a:solidFill>
                <a:latin typeface="Mrs Eaves OT"/>
              </a:defRPr>
            </a:lvl1pPr>
          </a:lstStyle>
          <a:p>
            <a:fld id="{5A1CE0A5-CAF3-40FB-B8F2-C2895270E261}" type="slidenum">
              <a:rPr lang="nl-BE" smtClean="0"/>
              <a:pPr/>
              <a:t>‹#›</a:t>
            </a:fld>
            <a:endParaRPr lang="nl-BE" dirty="0"/>
          </a:p>
        </p:txBody>
      </p:sp>
    </p:spTree>
    <p:extLst>
      <p:ext uri="{BB962C8B-B14F-4D97-AF65-F5344CB8AC3E}">
        <p14:creationId xmlns:p14="http://schemas.microsoft.com/office/powerpoint/2010/main" val="291429096"/>
      </p:ext>
    </p:extLst>
  </p:cSld>
  <p:clrMap bg1="lt1" tx1="dk1" bg2="lt2" tx2="dk2" accent1="accent1" accent2="accent2" accent3="accent3" accent4="accent4" accent5="accent5" accent6="accent6" hlink="hlink" folHlink="folHlink"/>
  <p:sldLayoutIdLst>
    <p:sldLayoutId id="2147483681" r:id="rId1"/>
    <p:sldLayoutId id="2147483652" r:id="rId2"/>
    <p:sldLayoutId id="2147483664" r:id="rId3"/>
    <p:sldLayoutId id="2147483668" r:id="rId4"/>
    <p:sldLayoutId id="2147483666" r:id="rId5"/>
    <p:sldLayoutId id="2147483669" r:id="rId6"/>
    <p:sldLayoutId id="2147483667" r:id="rId7"/>
    <p:sldLayoutId id="2147483670" r:id="rId8"/>
    <p:sldLayoutId id="2147483671" r:id="rId9"/>
    <p:sldLayoutId id="2147483672" r:id="rId10"/>
    <p:sldLayoutId id="2147483673" r:id="rId11"/>
  </p:sldLayoutIdLst>
  <p:hf hdr="0" ftr="0" dt="0"/>
  <p:txStyles>
    <p:titleStyle>
      <a:lvl1pPr algn="l" defTabSz="914400" rtl="0" eaLnBrk="1" latinLnBrk="0" hangingPunct="1">
        <a:lnSpc>
          <a:spcPct val="90000"/>
        </a:lnSpc>
        <a:spcBef>
          <a:spcPct val="0"/>
        </a:spcBef>
        <a:buNone/>
        <a:defRPr sz="2400" kern="1200">
          <a:solidFill>
            <a:schemeClr val="tx1"/>
          </a:solidFill>
          <a:latin typeface="Trade Gothic LT Com" panose="020B0503040303020004" pitchFamily="34" charset="0"/>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200" kern="1200">
          <a:solidFill>
            <a:schemeClr val="tx1"/>
          </a:solidFill>
          <a:latin typeface="Trade Gothic LT Com" panose="020B05030403030200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rade Gothic LT Com" panose="020B05030403030200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Trade Gothic LT Com" panose="020B05030403030200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Trade Gothic LT Com" panose="020B05030403030200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Trade Gothic LT Com" panose="020B0503040303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D0EC0A-689B-44F2-A931-50F0A66C16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nl-BE" dirty="0"/>
          </a:p>
        </p:txBody>
      </p:sp>
      <p:sp>
        <p:nvSpPr>
          <p:cNvPr id="4" name="Date Placeholder 3">
            <a:extLst>
              <a:ext uri="{FF2B5EF4-FFF2-40B4-BE49-F238E27FC236}">
                <a16:creationId xmlns:a16="http://schemas.microsoft.com/office/drawing/2014/main" id="{F957675A-348D-4AF6-8C3B-D35DCE554D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9D5F5C-3A25-43D7-B671-50658A9E8082}" type="datetimeFigureOut">
              <a:rPr lang="nl-BE" smtClean="0"/>
              <a:t>12/10/2021</a:t>
            </a:fld>
            <a:endParaRPr lang="nl-BE"/>
          </a:p>
        </p:txBody>
      </p:sp>
      <p:sp>
        <p:nvSpPr>
          <p:cNvPr id="5" name="Footer Placeholder 4">
            <a:extLst>
              <a:ext uri="{FF2B5EF4-FFF2-40B4-BE49-F238E27FC236}">
                <a16:creationId xmlns:a16="http://schemas.microsoft.com/office/drawing/2014/main" id="{472B1AFB-26A0-469E-B021-034815CD1A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Slide Number Placeholder 5">
            <a:extLst>
              <a:ext uri="{FF2B5EF4-FFF2-40B4-BE49-F238E27FC236}">
                <a16:creationId xmlns:a16="http://schemas.microsoft.com/office/drawing/2014/main" id="{875E7DC6-D246-4AA9-86A7-2500B07ECE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19B690-ACE4-4228-BC1C-AAB711FFF2A7}" type="slidenum">
              <a:rPr lang="nl-BE" smtClean="0"/>
              <a:t>‹#›</a:t>
            </a:fld>
            <a:endParaRPr lang="nl-BE"/>
          </a:p>
        </p:txBody>
      </p:sp>
      <p:sp>
        <p:nvSpPr>
          <p:cNvPr id="9" name="Text Placeholder 2">
            <a:extLst>
              <a:ext uri="{FF2B5EF4-FFF2-40B4-BE49-F238E27FC236}">
                <a16:creationId xmlns:a16="http://schemas.microsoft.com/office/drawing/2014/main" id="{7F0D61C1-3F1C-4E8F-8770-8DD4663A6D00}"/>
              </a:ext>
            </a:extLst>
          </p:cNvPr>
          <p:cNvSpPr>
            <a:spLocks noGrp="1"/>
          </p:cNvSpPr>
          <p:nvPr>
            <p:ph type="body" idx="1"/>
          </p:nvPr>
        </p:nvSpPr>
        <p:spPr>
          <a:xfrm>
            <a:off x="838200" y="1825625"/>
            <a:ext cx="10515600" cy="325046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BE" dirty="0"/>
          </a:p>
        </p:txBody>
      </p:sp>
      <p:pic>
        <p:nvPicPr>
          <p:cNvPr id="13" name="Picture 12" descr="Graphical user interface, text, website&#10;&#10;Description automatically generated">
            <a:extLst>
              <a:ext uri="{FF2B5EF4-FFF2-40B4-BE49-F238E27FC236}">
                <a16:creationId xmlns:a16="http://schemas.microsoft.com/office/drawing/2014/main" id="{16C0A574-0327-47BF-B3DA-9ACFCE412CE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4825594"/>
            <a:ext cx="12192000" cy="2032406"/>
          </a:xfrm>
          <a:prstGeom prst="rect">
            <a:avLst/>
          </a:prstGeom>
        </p:spPr>
      </p:pic>
    </p:spTree>
    <p:extLst>
      <p:ext uri="{BB962C8B-B14F-4D97-AF65-F5344CB8AC3E}">
        <p14:creationId xmlns:p14="http://schemas.microsoft.com/office/powerpoint/2010/main" val="3707912663"/>
      </p:ext>
    </p:extLst>
  </p:cSld>
  <p:clrMap bg1="lt1" tx1="dk1" bg2="lt2" tx2="dk2" accent1="accent1" accent2="accent2" accent3="accent3" accent4="accent4" accent5="accent5" accent6="accent6" hlink="hlink" folHlink="folHlink"/>
  <p:sldLayoutIdLst>
    <p:sldLayoutId id="2147483678" r:id="rId1"/>
    <p:sldLayoutId id="2147483660" r:id="rId2"/>
    <p:sldLayoutId id="2147483679" r:id="rId3"/>
    <p:sldLayoutId id="2147483680" r:id="rId4"/>
    <p:sldLayoutId id="2147483661" r:id="rId5"/>
    <p:sldLayoutId id="2147483662" r:id="rId6"/>
    <p:sldLayoutId id="2147483663" r:id="rId7"/>
    <p:sldLayoutId id="2147483650" r:id="rId8"/>
    <p:sldLayoutId id="2147483675" r:id="rId9"/>
    <p:sldLayoutId id="2147483654" r:id="rId10"/>
    <p:sldLayoutId id="2147483676" r:id="rId11"/>
  </p:sldLayoutIdLst>
  <p:txStyles>
    <p:titleStyle>
      <a:lvl1pPr algn="l" defTabSz="914400" rtl="0" eaLnBrk="1" latinLnBrk="0" hangingPunct="1">
        <a:lnSpc>
          <a:spcPct val="90000"/>
        </a:lnSpc>
        <a:spcBef>
          <a:spcPct val="0"/>
        </a:spcBef>
        <a:buNone/>
        <a:defRPr sz="2800" kern="1200">
          <a:solidFill>
            <a:schemeClr val="tx1"/>
          </a:solidFill>
          <a:latin typeface="Trade Gothic LT Com" panose="020B0503040303020004" pitchFamily="34" charset="0"/>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200" kern="1200">
          <a:solidFill>
            <a:schemeClr val="tx1"/>
          </a:solidFill>
          <a:latin typeface="Trade Gothic LT Com" panose="020B05030403030200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rade Gothic LT Com" panose="020B05030403030200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Trade Gothic LT Com" panose="020B05030403030200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Trade Gothic LT Com" panose="020B0503040303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Trade Gothic LT Com" panose="020B0503040303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hyperlink" Target="https://www.dov.vlaanderen.be/portaal/?module=public-rubriek55#ModulePage"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mailto:Naam.voornaam@schoups.be" TargetMode="External"/><Relationship Id="rId1" Type="http://schemas.openxmlformats.org/officeDocument/2006/relationships/slideLayout" Target="../slideLayouts/slideLayout21.xml"/><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EBF3807-9010-4CFB-80CD-5244064BA53E}"/>
              </a:ext>
            </a:extLst>
          </p:cNvPr>
          <p:cNvSpPr>
            <a:spLocks noGrp="1"/>
          </p:cNvSpPr>
          <p:nvPr>
            <p:ph type="body" sz="quarter" idx="13"/>
          </p:nvPr>
        </p:nvSpPr>
        <p:spPr/>
        <p:txBody>
          <a:bodyPr/>
          <a:lstStyle/>
          <a:p>
            <a:r>
              <a:rPr lang="nl-BE" dirty="0"/>
              <a:t>De klimaatverandering: beperkingen en opportuniteiten voor uw vastgoedproject</a:t>
            </a:r>
          </a:p>
        </p:txBody>
      </p:sp>
      <p:sp>
        <p:nvSpPr>
          <p:cNvPr id="5" name="Text Placeholder 4">
            <a:extLst>
              <a:ext uri="{FF2B5EF4-FFF2-40B4-BE49-F238E27FC236}">
                <a16:creationId xmlns:a16="http://schemas.microsoft.com/office/drawing/2014/main" id="{088F5356-76F5-4555-A6DB-5FFC63537E8D}"/>
              </a:ext>
            </a:extLst>
          </p:cNvPr>
          <p:cNvSpPr>
            <a:spLocks noGrp="1"/>
          </p:cNvSpPr>
          <p:nvPr>
            <p:ph type="body" sz="quarter" idx="14"/>
          </p:nvPr>
        </p:nvSpPr>
        <p:spPr/>
        <p:txBody>
          <a:bodyPr/>
          <a:lstStyle/>
          <a:p>
            <a:r>
              <a:rPr lang="nl-BE" dirty="0"/>
              <a:t>14 oktober 2021</a:t>
            </a:r>
          </a:p>
        </p:txBody>
      </p:sp>
    </p:spTree>
    <p:extLst>
      <p:ext uri="{BB962C8B-B14F-4D97-AF65-F5344CB8AC3E}">
        <p14:creationId xmlns:p14="http://schemas.microsoft.com/office/powerpoint/2010/main" val="4151924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7397E2DB-3390-4EAC-8DC9-252CF01500B1}"/>
              </a:ext>
            </a:extLst>
          </p:cNvPr>
          <p:cNvSpPr>
            <a:spLocks noGrp="1"/>
          </p:cNvSpPr>
          <p:nvPr>
            <p:ph type="body" sz="quarter" idx="17"/>
          </p:nvPr>
        </p:nvSpPr>
        <p:spPr/>
        <p:txBody>
          <a:bodyPr/>
          <a:lstStyle/>
          <a:p>
            <a:r>
              <a:rPr lang="nl-BE" dirty="0"/>
              <a:t>Kristof Hectors</a:t>
            </a:r>
          </a:p>
        </p:txBody>
      </p:sp>
      <p:sp>
        <p:nvSpPr>
          <p:cNvPr id="22" name="Text Placeholder 21">
            <a:extLst>
              <a:ext uri="{FF2B5EF4-FFF2-40B4-BE49-F238E27FC236}">
                <a16:creationId xmlns:a16="http://schemas.microsoft.com/office/drawing/2014/main" id="{3D92D6F7-FAE8-4985-A41A-2BC92E6E5C43}"/>
              </a:ext>
            </a:extLst>
          </p:cNvPr>
          <p:cNvSpPr>
            <a:spLocks noGrp="1"/>
          </p:cNvSpPr>
          <p:nvPr>
            <p:ph type="body" sz="quarter" idx="13"/>
          </p:nvPr>
        </p:nvSpPr>
        <p:spPr/>
        <p:txBody>
          <a:bodyPr/>
          <a:lstStyle/>
          <a:p>
            <a:r>
              <a:rPr lang="nl-BE" dirty="0"/>
              <a:t>B. De bouwshift</a:t>
            </a:r>
          </a:p>
        </p:txBody>
      </p:sp>
      <p:sp>
        <p:nvSpPr>
          <p:cNvPr id="27" name="Slide Number Placeholder 26">
            <a:extLst>
              <a:ext uri="{FF2B5EF4-FFF2-40B4-BE49-F238E27FC236}">
                <a16:creationId xmlns:a16="http://schemas.microsoft.com/office/drawing/2014/main" id="{C303EB63-2EC5-494E-B301-05BFEA20DBD0}"/>
              </a:ext>
            </a:extLst>
          </p:cNvPr>
          <p:cNvSpPr>
            <a:spLocks noGrp="1"/>
          </p:cNvSpPr>
          <p:nvPr>
            <p:ph type="sldNum" sz="quarter" idx="12"/>
          </p:nvPr>
        </p:nvSpPr>
        <p:spPr/>
        <p:txBody>
          <a:bodyPr/>
          <a:lstStyle/>
          <a:p>
            <a:fld id="{6B3EA299-E178-4459-8E12-244541B534EF}" type="slidenum">
              <a:rPr lang="nl-BE" smtClean="0"/>
              <a:t>10</a:t>
            </a:fld>
            <a:endParaRPr lang="nl-BE"/>
          </a:p>
        </p:txBody>
      </p:sp>
      <p:sp>
        <p:nvSpPr>
          <p:cNvPr id="10" name="Content Placeholder 9">
            <a:extLst>
              <a:ext uri="{FF2B5EF4-FFF2-40B4-BE49-F238E27FC236}">
                <a16:creationId xmlns:a16="http://schemas.microsoft.com/office/drawing/2014/main" id="{8EC5988F-B20D-46BA-A31A-1DE225EFF778}"/>
              </a:ext>
            </a:extLst>
          </p:cNvPr>
          <p:cNvSpPr txBox="1">
            <a:spLocks/>
          </p:cNvSpPr>
          <p:nvPr/>
        </p:nvSpPr>
        <p:spPr>
          <a:xfrm>
            <a:off x="238152" y="1018902"/>
            <a:ext cx="7852111" cy="5259977"/>
          </a:xfrm>
          <a:prstGeom prst="rect">
            <a:avLst/>
          </a:prstGeom>
        </p:spPr>
        <p:txBody>
          <a:bodyPr vert="horz" lIns="91440" tIns="45720" rIns="91440" bIns="45720" rtlCol="0" anchor="ctr">
            <a:normAutofit/>
          </a:bodyPr>
          <a:lstStyle>
            <a:lvl1pPr marL="0" indent="0" algn="r" defTabSz="914400" rtl="0" eaLnBrk="1" latinLnBrk="0" hangingPunct="1">
              <a:lnSpc>
                <a:spcPct val="90000"/>
              </a:lnSpc>
              <a:spcBef>
                <a:spcPts val="1000"/>
              </a:spcBef>
              <a:buFont typeface="Wingdings" panose="05000000000000000000" pitchFamily="2" charset="2"/>
              <a:buNone/>
              <a:defRPr sz="1400" kern="1200">
                <a:solidFill>
                  <a:schemeClr val="tx1"/>
                </a:solidFill>
                <a:latin typeface="Trade Gothic LT Com" panose="020B05030403030200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rade Gothic LT Com" panose="020B05030403030200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Trade Gothic LT Com" panose="020B05030403030200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Trade Gothic LT Com" panose="020B05030403030200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Trade Gothic LT Com" panose="020B0503040303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nl-BE" sz="1600" b="1" dirty="0">
                <a:solidFill>
                  <a:prstClr val="black"/>
                </a:solidFill>
              </a:rPr>
              <a:t>Strategische visie Beleidsplan Ruimte Vlaanderen 20 juli 2018 </a:t>
            </a:r>
          </a:p>
          <a:p>
            <a:pPr lvl="1" indent="-285750"/>
            <a:r>
              <a:rPr lang="nl-BE" sz="1400" dirty="0">
                <a:solidFill>
                  <a:prstClr val="black"/>
                </a:solidFill>
                <a:sym typeface="Wingdings" panose="05000000000000000000" pitchFamily="2" charset="2"/>
              </a:rPr>
              <a:t>Vlaanderen: van </a:t>
            </a:r>
            <a:r>
              <a:rPr lang="nl-BE" sz="1400" dirty="0">
                <a:solidFill>
                  <a:prstClr val="black"/>
                </a:solidFill>
              </a:rPr>
              <a:t>“</a:t>
            </a:r>
            <a:r>
              <a:rPr lang="nl-BE" sz="1400" i="1" dirty="0">
                <a:solidFill>
                  <a:prstClr val="black"/>
                </a:solidFill>
              </a:rPr>
              <a:t>betonstop</a:t>
            </a:r>
            <a:r>
              <a:rPr lang="nl-BE" sz="1400" dirty="0">
                <a:solidFill>
                  <a:prstClr val="black"/>
                </a:solidFill>
              </a:rPr>
              <a:t>” naar “</a:t>
            </a:r>
            <a:r>
              <a:rPr lang="nl-BE" sz="1400" i="1" dirty="0">
                <a:solidFill>
                  <a:prstClr val="black"/>
                </a:solidFill>
              </a:rPr>
              <a:t>bouwshift</a:t>
            </a:r>
            <a:r>
              <a:rPr lang="nl-BE" sz="1400" dirty="0">
                <a:solidFill>
                  <a:prstClr val="black"/>
                </a:solidFill>
              </a:rPr>
              <a:t>”</a:t>
            </a:r>
          </a:p>
          <a:p>
            <a:pPr lvl="1" indent="-285750"/>
            <a:r>
              <a:rPr lang="nl-BE" sz="1400" dirty="0">
                <a:solidFill>
                  <a:prstClr val="black"/>
                </a:solidFill>
                <a:sym typeface="Wingdings" panose="05000000000000000000" pitchFamily="2" charset="2"/>
              </a:rPr>
              <a:t>Toename ruimtebeslag in Vlaanderen tegen 2040 tot nul herleiden</a:t>
            </a:r>
          </a:p>
          <a:p>
            <a:pPr lvl="1" indent="-285750"/>
            <a:r>
              <a:rPr lang="nl-BE" sz="1400" dirty="0">
                <a:solidFill>
                  <a:prstClr val="black"/>
                </a:solidFill>
                <a:sym typeface="Wingdings" panose="05000000000000000000" pitchFamily="2" charset="2"/>
              </a:rPr>
              <a:t>Bijkomende ontwikkelingen realiseren binnen het bestaande ruimtebeslag door o.a.: </a:t>
            </a:r>
          </a:p>
          <a:p>
            <a:pPr lvl="2" indent="-285750">
              <a:buFont typeface="Wingdings" panose="05000000000000000000" pitchFamily="2" charset="2"/>
              <a:buChar char="Ø"/>
            </a:pPr>
            <a:r>
              <a:rPr lang="nl-BE" sz="1400" dirty="0">
                <a:solidFill>
                  <a:prstClr val="black"/>
                </a:solidFill>
                <a:sym typeface="Wingdings" panose="05000000000000000000" pitchFamily="2" charset="2"/>
              </a:rPr>
              <a:t>Kernversterking</a:t>
            </a:r>
          </a:p>
          <a:p>
            <a:pPr lvl="2" indent="-285750">
              <a:buFont typeface="Wingdings" panose="05000000000000000000" pitchFamily="2" charset="2"/>
              <a:buChar char="Ø"/>
            </a:pPr>
            <a:r>
              <a:rPr lang="nl-BE" sz="1400" dirty="0">
                <a:solidFill>
                  <a:prstClr val="black"/>
                </a:solidFill>
                <a:sym typeface="Wingdings" panose="05000000000000000000" pitchFamily="2" charset="2"/>
              </a:rPr>
              <a:t>Verhoging ruimtelijk rendement</a:t>
            </a:r>
          </a:p>
          <a:p>
            <a:pPr lvl="2" indent="-285750">
              <a:buFont typeface="Wingdings" panose="05000000000000000000" pitchFamily="2" charset="2"/>
              <a:buChar char="Ø"/>
            </a:pPr>
            <a:r>
              <a:rPr lang="nl-BE" sz="1400" dirty="0">
                <a:solidFill>
                  <a:prstClr val="black"/>
                </a:solidFill>
                <a:sym typeface="Wingdings" panose="05000000000000000000" pitchFamily="2" charset="2"/>
              </a:rPr>
              <a:t>Afremming bijkomend ruimtebeslag</a:t>
            </a:r>
          </a:p>
          <a:p>
            <a:pPr lvl="1" indent="-285750"/>
            <a:r>
              <a:rPr lang="nl-BE" sz="1400" dirty="0">
                <a:solidFill>
                  <a:prstClr val="black"/>
                </a:solidFill>
                <a:sym typeface="Wingdings" panose="05000000000000000000" pitchFamily="2" charset="2"/>
              </a:rPr>
              <a:t>Opmaak realisatiegericht omgevingsinstrumentarium </a:t>
            </a:r>
          </a:p>
          <a:p>
            <a:pPr lvl="2" indent="-285750">
              <a:buFont typeface="Wingdings" panose="05000000000000000000" pitchFamily="2" charset="2"/>
              <a:buChar char="Ø"/>
            </a:pPr>
            <a:r>
              <a:rPr lang="nl-BE" sz="1400" dirty="0">
                <a:solidFill>
                  <a:prstClr val="black"/>
                </a:solidFill>
                <a:sym typeface="Wingdings" panose="05000000000000000000" pitchFamily="2" charset="2"/>
              </a:rPr>
              <a:t>Nieuwe instrumenten die bouwshift faciliteren</a:t>
            </a:r>
          </a:p>
          <a:p>
            <a:pPr lvl="2" indent="-285750">
              <a:buFont typeface="Wingdings" panose="05000000000000000000" pitchFamily="2" charset="2"/>
              <a:buChar char="Ø"/>
            </a:pPr>
            <a:r>
              <a:rPr lang="nl-BE" sz="1400" dirty="0">
                <a:solidFill>
                  <a:prstClr val="black"/>
                </a:solidFill>
                <a:sym typeface="Wingdings" panose="05000000000000000000" pitchFamily="2" charset="2"/>
              </a:rPr>
              <a:t>Voorontwerp (20 december 2019) voorziet o.m. in eigenaarsvergoeding,  afwijkingsmogelijkheden, nieuwe regeling voor woonreservegebieden (gemeentelijk vrijgavebesluit)</a:t>
            </a:r>
          </a:p>
          <a:p>
            <a:pPr lvl="2" indent="-285750">
              <a:buFont typeface="Wingdings" panose="05000000000000000000" pitchFamily="2" charset="2"/>
              <a:buChar char="Ø"/>
            </a:pPr>
            <a:r>
              <a:rPr lang="nl-BE" sz="1400" dirty="0">
                <a:solidFill>
                  <a:prstClr val="black"/>
                </a:solidFill>
                <a:sym typeface="Wingdings" panose="05000000000000000000" pitchFamily="2" charset="2"/>
              </a:rPr>
              <a:t>MAAR: Betaalbaarheid? </a:t>
            </a:r>
            <a:r>
              <a:rPr lang="nl-BE" sz="1400" dirty="0" err="1">
                <a:solidFill>
                  <a:prstClr val="black"/>
                </a:solidFill>
                <a:sym typeface="Wingdings" panose="05000000000000000000" pitchFamily="2" charset="2"/>
              </a:rPr>
              <a:t>Verrommeling</a:t>
            </a:r>
            <a:r>
              <a:rPr lang="nl-BE" sz="1400" dirty="0">
                <a:solidFill>
                  <a:prstClr val="black"/>
                </a:solidFill>
                <a:sym typeface="Wingdings" panose="05000000000000000000" pitchFamily="2" charset="2"/>
              </a:rPr>
              <a:t> platteland? Overeenstemming strategische visie?</a:t>
            </a:r>
          </a:p>
          <a:p>
            <a:endParaRPr lang="nl-BE" dirty="0"/>
          </a:p>
        </p:txBody>
      </p:sp>
      <p:pic>
        <p:nvPicPr>
          <p:cNvPr id="7170" name="Picture 2" descr="See the source image">
            <a:extLst>
              <a:ext uri="{FF2B5EF4-FFF2-40B4-BE49-F238E27FC236}">
                <a16:creationId xmlns:a16="http://schemas.microsoft.com/office/drawing/2014/main" id="{290F4DF0-CC0B-4492-BFCF-7F72A7101E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5769" y="1554480"/>
            <a:ext cx="3749039" cy="37490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Placeholder 6">
            <a:extLst>
              <a:ext uri="{FF2B5EF4-FFF2-40B4-BE49-F238E27FC236}">
                <a16:creationId xmlns:a16="http://schemas.microsoft.com/office/drawing/2014/main" id="{2EB174EA-1768-4AE3-AB79-774BC865B400}"/>
              </a:ext>
            </a:extLst>
          </p:cNvPr>
          <p:cNvPicPr>
            <a:picLocks noGrp="1" noChangeAspect="1"/>
          </p:cNvPicPr>
          <p:nvPr>
            <p:ph type="pic" sz="quarter" idx="16"/>
          </p:nvPr>
        </p:nvPicPr>
        <p:blipFill rotWithShape="1">
          <a:blip r:embed="rId3"/>
          <a:srcRect t="2713" b="2713"/>
          <a:stretch/>
        </p:blipFill>
        <p:spPr>
          <a:xfrm>
            <a:off x="11353800" y="0"/>
            <a:ext cx="838200" cy="614363"/>
          </a:xfrm>
          <a:prstGeom prst="rect">
            <a:avLst/>
          </a:prstGeom>
        </p:spPr>
      </p:pic>
    </p:spTree>
    <p:extLst>
      <p:ext uri="{BB962C8B-B14F-4D97-AF65-F5344CB8AC3E}">
        <p14:creationId xmlns:p14="http://schemas.microsoft.com/office/powerpoint/2010/main" val="3994260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7397E2DB-3390-4EAC-8DC9-252CF01500B1}"/>
              </a:ext>
            </a:extLst>
          </p:cNvPr>
          <p:cNvSpPr>
            <a:spLocks noGrp="1"/>
          </p:cNvSpPr>
          <p:nvPr>
            <p:ph type="body" sz="quarter" idx="17"/>
          </p:nvPr>
        </p:nvSpPr>
        <p:spPr/>
        <p:txBody>
          <a:bodyPr/>
          <a:lstStyle/>
          <a:p>
            <a:r>
              <a:rPr lang="nl-BE" dirty="0"/>
              <a:t>Kristof Hectors</a:t>
            </a:r>
          </a:p>
        </p:txBody>
      </p:sp>
      <p:sp>
        <p:nvSpPr>
          <p:cNvPr id="22" name="Text Placeholder 21">
            <a:extLst>
              <a:ext uri="{FF2B5EF4-FFF2-40B4-BE49-F238E27FC236}">
                <a16:creationId xmlns:a16="http://schemas.microsoft.com/office/drawing/2014/main" id="{3D92D6F7-FAE8-4985-A41A-2BC92E6E5C43}"/>
              </a:ext>
            </a:extLst>
          </p:cNvPr>
          <p:cNvSpPr>
            <a:spLocks noGrp="1"/>
          </p:cNvSpPr>
          <p:nvPr>
            <p:ph type="body" sz="quarter" idx="13"/>
          </p:nvPr>
        </p:nvSpPr>
        <p:spPr/>
        <p:txBody>
          <a:bodyPr/>
          <a:lstStyle/>
          <a:p>
            <a:r>
              <a:rPr lang="nl-BE" dirty="0"/>
              <a:t>B. De bouwshift</a:t>
            </a:r>
          </a:p>
        </p:txBody>
      </p:sp>
      <p:sp>
        <p:nvSpPr>
          <p:cNvPr id="27" name="Slide Number Placeholder 26">
            <a:extLst>
              <a:ext uri="{FF2B5EF4-FFF2-40B4-BE49-F238E27FC236}">
                <a16:creationId xmlns:a16="http://schemas.microsoft.com/office/drawing/2014/main" id="{C303EB63-2EC5-494E-B301-05BFEA20DBD0}"/>
              </a:ext>
            </a:extLst>
          </p:cNvPr>
          <p:cNvSpPr>
            <a:spLocks noGrp="1"/>
          </p:cNvSpPr>
          <p:nvPr>
            <p:ph type="sldNum" sz="quarter" idx="12"/>
          </p:nvPr>
        </p:nvSpPr>
        <p:spPr/>
        <p:txBody>
          <a:bodyPr/>
          <a:lstStyle/>
          <a:p>
            <a:fld id="{6B3EA299-E178-4459-8E12-244541B534EF}" type="slidenum">
              <a:rPr lang="nl-BE" smtClean="0"/>
              <a:t>11</a:t>
            </a:fld>
            <a:endParaRPr lang="nl-BE"/>
          </a:p>
        </p:txBody>
      </p:sp>
      <p:sp>
        <p:nvSpPr>
          <p:cNvPr id="10" name="Content Placeholder 9">
            <a:extLst>
              <a:ext uri="{FF2B5EF4-FFF2-40B4-BE49-F238E27FC236}">
                <a16:creationId xmlns:a16="http://schemas.microsoft.com/office/drawing/2014/main" id="{8EC5988F-B20D-46BA-A31A-1DE225EFF778}"/>
              </a:ext>
            </a:extLst>
          </p:cNvPr>
          <p:cNvSpPr txBox="1">
            <a:spLocks/>
          </p:cNvSpPr>
          <p:nvPr/>
        </p:nvSpPr>
        <p:spPr>
          <a:xfrm>
            <a:off x="238152" y="1018902"/>
            <a:ext cx="11248454" cy="5259977"/>
          </a:xfrm>
          <a:prstGeom prst="rect">
            <a:avLst/>
          </a:prstGeom>
        </p:spPr>
        <p:txBody>
          <a:bodyPr vert="horz" lIns="91440" tIns="45720" rIns="91440" bIns="45720" rtlCol="0" anchor="ctr">
            <a:normAutofit/>
          </a:bodyPr>
          <a:lstStyle>
            <a:lvl1pPr marL="0" indent="0" algn="r" defTabSz="914400" rtl="0" eaLnBrk="1" latinLnBrk="0" hangingPunct="1">
              <a:lnSpc>
                <a:spcPct val="90000"/>
              </a:lnSpc>
              <a:spcBef>
                <a:spcPts val="1000"/>
              </a:spcBef>
              <a:buFont typeface="Wingdings" panose="05000000000000000000" pitchFamily="2" charset="2"/>
              <a:buNone/>
              <a:defRPr sz="1400" kern="1200">
                <a:solidFill>
                  <a:schemeClr val="tx1"/>
                </a:solidFill>
                <a:latin typeface="Trade Gothic LT Com" panose="020B05030403030200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rade Gothic LT Com" panose="020B05030403030200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Trade Gothic LT Com" panose="020B05030403030200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Trade Gothic LT Com" panose="020B05030403030200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Trade Gothic LT Com" panose="020B0503040303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0050" lvl="1" indent="0">
              <a:buNone/>
            </a:pPr>
            <a:r>
              <a:rPr lang="nl-BE" sz="1700" b="1" dirty="0">
                <a:solidFill>
                  <a:prstClr val="black"/>
                </a:solidFill>
                <a:latin typeface="Trade Gothic LT Com" panose="020B0503040303020004" pitchFamily="34" charset="0"/>
                <a:sym typeface="Wingdings" panose="05000000000000000000" pitchFamily="2" charset="2"/>
              </a:rPr>
              <a:t>In de praktijk</a:t>
            </a:r>
          </a:p>
          <a:p>
            <a:pPr lvl="1" indent="-285750">
              <a:buFont typeface="Wingdings" panose="05000000000000000000" pitchFamily="2" charset="2"/>
              <a:buChar char="§"/>
            </a:pPr>
            <a:r>
              <a:rPr lang="nl-BE" sz="1600" dirty="0">
                <a:solidFill>
                  <a:prstClr val="black"/>
                </a:solidFill>
                <a:latin typeface="Trade Gothic LT Com" panose="020B0503040303020004" pitchFamily="34" charset="0"/>
                <a:sym typeface="Wingdings" panose="05000000000000000000" pitchFamily="2" charset="2"/>
              </a:rPr>
              <a:t>Stijging van inname open ruimte door aankondigingspolitiek</a:t>
            </a:r>
          </a:p>
          <a:p>
            <a:pPr lvl="1" indent="-285750"/>
            <a:r>
              <a:rPr lang="nl-BE" sz="1600" dirty="0">
                <a:solidFill>
                  <a:prstClr val="black"/>
                </a:solidFill>
                <a:sym typeface="Wingdings" panose="05000000000000000000" pitchFamily="2" charset="2"/>
              </a:rPr>
              <a:t>Geen concrete omzetting, maar wel reeds lokale initiatieven</a:t>
            </a:r>
          </a:p>
          <a:p>
            <a:pPr lvl="2" indent="-285750">
              <a:buFont typeface="Wingdings" panose="05000000000000000000" pitchFamily="2" charset="2"/>
              <a:buChar char="Ø"/>
            </a:pPr>
            <a:r>
              <a:rPr lang="nl-BE" sz="1400" dirty="0">
                <a:solidFill>
                  <a:prstClr val="black"/>
                </a:solidFill>
                <a:sym typeface="Wingdings" panose="05000000000000000000" pitchFamily="2" charset="2"/>
              </a:rPr>
              <a:t>Gemeentelijke bouwpauzes of blijven verkavelen?</a:t>
            </a:r>
          </a:p>
          <a:p>
            <a:pPr lvl="3" indent="-285750">
              <a:buFont typeface="Wingdings" panose="05000000000000000000" pitchFamily="2" charset="2"/>
              <a:buChar char="Ø"/>
            </a:pPr>
            <a:r>
              <a:rPr lang="nl-BE" sz="1400" dirty="0">
                <a:solidFill>
                  <a:prstClr val="black"/>
                </a:solidFill>
                <a:sym typeface="Wingdings" panose="05000000000000000000" pitchFamily="2" charset="2"/>
              </a:rPr>
              <a:t>Bv. Besluit gemeenteraad Oostrozebeke 11 juni 2019 en besluit gemeenteraad Malle 24 oktober 2019</a:t>
            </a:r>
          </a:p>
          <a:p>
            <a:pPr lvl="3" indent="-285750">
              <a:buFont typeface="Wingdings" panose="05000000000000000000" pitchFamily="2" charset="2"/>
              <a:buChar char="Ø"/>
            </a:pPr>
            <a:r>
              <a:rPr lang="nl-BE" sz="1400" dirty="0">
                <a:solidFill>
                  <a:prstClr val="black"/>
                </a:solidFill>
                <a:sym typeface="Wingdings" panose="05000000000000000000" pitchFamily="2" charset="2"/>
              </a:rPr>
              <a:t>Geen algemene bouwstop maar tijdelijke stop van ‘</a:t>
            </a:r>
            <a:r>
              <a:rPr lang="nl-BE" sz="1400" dirty="0" err="1">
                <a:solidFill>
                  <a:prstClr val="black"/>
                </a:solidFill>
                <a:sym typeface="Wingdings" panose="05000000000000000000" pitchFamily="2" charset="2"/>
              </a:rPr>
              <a:t>appartementisering</a:t>
            </a:r>
            <a:r>
              <a:rPr lang="nl-BE" sz="1400" dirty="0">
                <a:solidFill>
                  <a:prstClr val="black"/>
                </a:solidFill>
                <a:sym typeface="Wingdings" panose="05000000000000000000" pitchFamily="2" charset="2"/>
              </a:rPr>
              <a:t>’</a:t>
            </a:r>
          </a:p>
          <a:p>
            <a:pPr lvl="3" indent="-285750">
              <a:buFont typeface="Wingdings" panose="05000000000000000000" pitchFamily="2" charset="2"/>
              <a:buChar char="Ø"/>
            </a:pPr>
            <a:r>
              <a:rPr lang="nl-BE" sz="1400" dirty="0">
                <a:solidFill>
                  <a:prstClr val="black"/>
                </a:solidFill>
                <a:sym typeface="Wingdings" panose="05000000000000000000" pitchFamily="2" charset="2"/>
              </a:rPr>
              <a:t>Beleidsmatig gewenste ontwikkeling in de zin van artikel 4.3.1, § 2, 2°, a) VCRO</a:t>
            </a:r>
          </a:p>
          <a:p>
            <a:pPr lvl="2" indent="-285750">
              <a:buFont typeface="Wingdings" panose="05000000000000000000" pitchFamily="2" charset="2"/>
              <a:buChar char="Ø"/>
            </a:pPr>
            <a:r>
              <a:rPr lang="nl-BE" sz="1400" dirty="0">
                <a:solidFill>
                  <a:prstClr val="black"/>
                </a:solidFill>
                <a:sym typeface="Wingdings" panose="05000000000000000000" pitchFamily="2" charset="2"/>
              </a:rPr>
              <a:t>Beoordeling van de goede ruimtelijke ordening  geen planologische toets (art. 1.1.3 VCRO)</a:t>
            </a:r>
          </a:p>
          <a:p>
            <a:pPr lvl="3" indent="-285750">
              <a:buFont typeface="Wingdings" panose="05000000000000000000" pitchFamily="2" charset="2"/>
              <a:buChar char="Ø"/>
            </a:pPr>
            <a:r>
              <a:rPr lang="nl-BE" sz="1400" dirty="0">
                <a:solidFill>
                  <a:prstClr val="black"/>
                </a:solidFill>
                <a:sym typeface="Wingdings" panose="05000000000000000000" pitchFamily="2" charset="2"/>
              </a:rPr>
              <a:t>GWH 22 december 2016 : “ Geen afwijking van voorschriften van bestemmingsplan mogelijk op grond van beleidsoptie”</a:t>
            </a:r>
          </a:p>
          <a:p>
            <a:pPr lvl="3" indent="-285750">
              <a:buFont typeface="Wingdings" panose="05000000000000000000" pitchFamily="2" charset="2"/>
              <a:buChar char="Ø"/>
            </a:pPr>
            <a:r>
              <a:rPr lang="nl-BE" sz="1400" dirty="0">
                <a:solidFill>
                  <a:prstClr val="black"/>
                </a:solidFill>
                <a:sym typeface="Wingdings" panose="05000000000000000000" pitchFamily="2" charset="2"/>
              </a:rPr>
              <a:t>Beleidsmatig gewenste ontwikkeling = keuzemogelijkheid </a:t>
            </a:r>
          </a:p>
          <a:p>
            <a:pPr lvl="3" indent="-285750">
              <a:buFont typeface="Wingdings" panose="05000000000000000000" pitchFamily="2" charset="2"/>
              <a:buChar char="Ø"/>
            </a:pPr>
            <a:r>
              <a:rPr lang="nl-BE" sz="1400" dirty="0">
                <a:solidFill>
                  <a:prstClr val="black"/>
                </a:solidFill>
                <a:sym typeface="Wingdings" panose="05000000000000000000" pitchFamily="2" charset="2"/>
              </a:rPr>
              <a:t>Toets aan “de bestaande omgeving” is mogelijk oplossing</a:t>
            </a:r>
          </a:p>
          <a:p>
            <a:pPr lvl="1" indent="-285750"/>
            <a:r>
              <a:rPr lang="nl-BE" sz="1600" dirty="0">
                <a:solidFill>
                  <a:prstClr val="black"/>
                </a:solidFill>
                <a:sym typeface="Wingdings" panose="05000000000000000000" pitchFamily="2" charset="2"/>
              </a:rPr>
              <a:t>Nieuwe woonvormen: toekomstgerichte visie met behoud van open ruimte</a:t>
            </a:r>
          </a:p>
          <a:p>
            <a:pPr lvl="2" indent="-285750">
              <a:buFont typeface="Wingdings" panose="05000000000000000000" pitchFamily="2" charset="2"/>
              <a:buChar char="Ø"/>
            </a:pPr>
            <a:r>
              <a:rPr lang="nl-BE" sz="1400" dirty="0">
                <a:solidFill>
                  <a:prstClr val="black"/>
                </a:solidFill>
                <a:sym typeface="Wingdings" panose="05000000000000000000" pitchFamily="2" charset="2"/>
              </a:rPr>
              <a:t>Omwille van economische, ecologische en sociale redenen</a:t>
            </a:r>
          </a:p>
          <a:p>
            <a:pPr lvl="2" indent="-285750">
              <a:buFont typeface="Wingdings" panose="05000000000000000000" pitchFamily="2" charset="2"/>
              <a:buChar char="Ø"/>
            </a:pPr>
            <a:r>
              <a:rPr lang="nl-BE" sz="1400" dirty="0">
                <a:solidFill>
                  <a:prstClr val="black"/>
                </a:solidFill>
                <a:sym typeface="Wingdings" panose="05000000000000000000" pitchFamily="2" charset="2"/>
              </a:rPr>
              <a:t>Bouwshift zorgt voor ruimtelijke uitdagingen, behoud open ruimte en bevolkingsgroei zorgen voor gebrek aan plaats voor eigen woning per gezin, compacter en </a:t>
            </a:r>
            <a:r>
              <a:rPr lang="nl-BE" sz="1400" dirty="0" err="1">
                <a:solidFill>
                  <a:prstClr val="black"/>
                </a:solidFill>
                <a:sym typeface="Wingdings" panose="05000000000000000000" pitchFamily="2" charset="2"/>
              </a:rPr>
              <a:t>energieneutraler</a:t>
            </a:r>
            <a:r>
              <a:rPr lang="nl-BE" sz="1400" dirty="0">
                <a:solidFill>
                  <a:prstClr val="black"/>
                </a:solidFill>
                <a:sym typeface="Wingdings" panose="05000000000000000000" pitchFamily="2" charset="2"/>
              </a:rPr>
              <a:t> wonen om milieu minder te belasten, nood aan nieuwe woonvormen vanwege nieuwe gezinssamenstellingen, gebrek aan financiële draagkracht jonge gezinnen,…</a:t>
            </a:r>
          </a:p>
          <a:p>
            <a:pPr lvl="2" indent="-285750">
              <a:buFont typeface="Wingdings" panose="05000000000000000000" pitchFamily="2" charset="2"/>
              <a:buChar char="Ø"/>
            </a:pPr>
            <a:r>
              <a:rPr lang="nl-BE" sz="1400" dirty="0">
                <a:solidFill>
                  <a:prstClr val="black"/>
                </a:solidFill>
                <a:sym typeface="Wingdings" panose="05000000000000000000" pitchFamily="2" charset="2"/>
              </a:rPr>
              <a:t>Tiny homes, </a:t>
            </a:r>
            <a:r>
              <a:rPr lang="nl-BE" sz="1400" dirty="0" err="1">
                <a:solidFill>
                  <a:prstClr val="black"/>
                </a:solidFill>
                <a:sym typeface="Wingdings" panose="05000000000000000000" pitchFamily="2" charset="2"/>
              </a:rPr>
              <a:t>cohousing</a:t>
            </a:r>
            <a:r>
              <a:rPr lang="nl-BE" sz="1400" dirty="0">
                <a:solidFill>
                  <a:prstClr val="black"/>
                </a:solidFill>
                <a:sym typeface="Wingdings" panose="05000000000000000000" pitchFamily="2" charset="2"/>
              </a:rPr>
              <a:t>, woningdelen, kangoeroewoningen, huurkopen…</a:t>
            </a:r>
          </a:p>
          <a:p>
            <a:pPr lvl="2" indent="-285750">
              <a:buFont typeface="Wingdings" panose="05000000000000000000" pitchFamily="2" charset="2"/>
              <a:buChar char="Ø"/>
            </a:pPr>
            <a:r>
              <a:rPr lang="nl-BE" sz="1400" dirty="0">
                <a:solidFill>
                  <a:prstClr val="black"/>
                </a:solidFill>
                <a:latin typeface="Trade Gothic LT Com" panose="020B0503040303020004" pitchFamily="34" charset="0"/>
                <a:sym typeface="Wingdings" panose="05000000000000000000" pitchFamily="2" charset="2"/>
              </a:rPr>
              <a:t>Europees project </a:t>
            </a:r>
            <a:r>
              <a:rPr lang="nl-BE" sz="1400" dirty="0" err="1">
                <a:solidFill>
                  <a:prstClr val="black"/>
                </a:solidFill>
                <a:latin typeface="Trade Gothic LT Com" panose="020B0503040303020004" pitchFamily="34" charset="0"/>
                <a:sym typeface="Wingdings" panose="05000000000000000000" pitchFamily="2" charset="2"/>
              </a:rPr>
              <a:t>Housing</a:t>
            </a:r>
            <a:r>
              <a:rPr lang="nl-BE" sz="1400" dirty="0">
                <a:solidFill>
                  <a:prstClr val="black"/>
                </a:solidFill>
                <a:latin typeface="Trade Gothic LT Com" panose="020B0503040303020004" pitchFamily="34" charset="0"/>
                <a:sym typeface="Wingdings" panose="05000000000000000000" pitchFamily="2" charset="2"/>
              </a:rPr>
              <a:t> 4.0 Energy: kleinschalige woningen energieneutraal en betaalbaar maken</a:t>
            </a:r>
          </a:p>
          <a:p>
            <a:endParaRPr lang="nl-BE" dirty="0"/>
          </a:p>
        </p:txBody>
      </p:sp>
      <p:pic>
        <p:nvPicPr>
          <p:cNvPr id="9" name="Picture Placeholder 6">
            <a:extLst>
              <a:ext uri="{FF2B5EF4-FFF2-40B4-BE49-F238E27FC236}">
                <a16:creationId xmlns:a16="http://schemas.microsoft.com/office/drawing/2014/main" id="{A2AD12AF-5C15-4682-A041-278BD6AA283D}"/>
              </a:ext>
            </a:extLst>
          </p:cNvPr>
          <p:cNvPicPr>
            <a:picLocks noGrp="1" noChangeAspect="1"/>
          </p:cNvPicPr>
          <p:nvPr>
            <p:ph type="pic" sz="quarter" idx="16"/>
          </p:nvPr>
        </p:nvPicPr>
        <p:blipFill rotWithShape="1">
          <a:blip r:embed="rId3"/>
          <a:srcRect t="2713" b="2713"/>
          <a:stretch/>
        </p:blipFill>
        <p:spPr>
          <a:xfrm>
            <a:off x="11353800" y="0"/>
            <a:ext cx="838200" cy="614363"/>
          </a:xfrm>
          <a:prstGeom prst="rect">
            <a:avLst/>
          </a:prstGeom>
        </p:spPr>
      </p:pic>
    </p:spTree>
    <p:extLst>
      <p:ext uri="{BB962C8B-B14F-4D97-AF65-F5344CB8AC3E}">
        <p14:creationId xmlns:p14="http://schemas.microsoft.com/office/powerpoint/2010/main" val="2925693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7397E2DB-3390-4EAC-8DC9-252CF01500B1}"/>
              </a:ext>
            </a:extLst>
          </p:cNvPr>
          <p:cNvSpPr>
            <a:spLocks noGrp="1"/>
          </p:cNvSpPr>
          <p:nvPr>
            <p:ph type="body" sz="quarter" idx="17"/>
          </p:nvPr>
        </p:nvSpPr>
        <p:spPr/>
        <p:txBody>
          <a:bodyPr/>
          <a:lstStyle/>
          <a:p>
            <a:r>
              <a:rPr lang="nl-BE" dirty="0"/>
              <a:t>Kristof Hectors</a:t>
            </a:r>
          </a:p>
        </p:txBody>
      </p:sp>
      <p:sp>
        <p:nvSpPr>
          <p:cNvPr id="22" name="Text Placeholder 21">
            <a:extLst>
              <a:ext uri="{FF2B5EF4-FFF2-40B4-BE49-F238E27FC236}">
                <a16:creationId xmlns:a16="http://schemas.microsoft.com/office/drawing/2014/main" id="{3D92D6F7-FAE8-4985-A41A-2BC92E6E5C43}"/>
              </a:ext>
            </a:extLst>
          </p:cNvPr>
          <p:cNvSpPr>
            <a:spLocks noGrp="1"/>
          </p:cNvSpPr>
          <p:nvPr>
            <p:ph type="body" sz="quarter" idx="13"/>
          </p:nvPr>
        </p:nvSpPr>
        <p:spPr/>
        <p:txBody>
          <a:bodyPr/>
          <a:lstStyle/>
          <a:p>
            <a:r>
              <a:rPr lang="nl-BE" dirty="0"/>
              <a:t>B. De bouwshift</a:t>
            </a:r>
          </a:p>
        </p:txBody>
      </p:sp>
      <p:sp>
        <p:nvSpPr>
          <p:cNvPr id="27" name="Slide Number Placeholder 26">
            <a:extLst>
              <a:ext uri="{FF2B5EF4-FFF2-40B4-BE49-F238E27FC236}">
                <a16:creationId xmlns:a16="http://schemas.microsoft.com/office/drawing/2014/main" id="{C303EB63-2EC5-494E-B301-05BFEA20DBD0}"/>
              </a:ext>
            </a:extLst>
          </p:cNvPr>
          <p:cNvSpPr>
            <a:spLocks noGrp="1"/>
          </p:cNvSpPr>
          <p:nvPr>
            <p:ph type="sldNum" sz="quarter" idx="12"/>
          </p:nvPr>
        </p:nvSpPr>
        <p:spPr/>
        <p:txBody>
          <a:bodyPr/>
          <a:lstStyle/>
          <a:p>
            <a:fld id="{6B3EA299-E178-4459-8E12-244541B534EF}" type="slidenum">
              <a:rPr lang="nl-BE" smtClean="0"/>
              <a:t>12</a:t>
            </a:fld>
            <a:endParaRPr lang="nl-BE"/>
          </a:p>
        </p:txBody>
      </p:sp>
      <p:sp>
        <p:nvSpPr>
          <p:cNvPr id="10" name="Content Placeholder 9">
            <a:extLst>
              <a:ext uri="{FF2B5EF4-FFF2-40B4-BE49-F238E27FC236}">
                <a16:creationId xmlns:a16="http://schemas.microsoft.com/office/drawing/2014/main" id="{8EC5988F-B20D-46BA-A31A-1DE225EFF778}"/>
              </a:ext>
            </a:extLst>
          </p:cNvPr>
          <p:cNvSpPr txBox="1">
            <a:spLocks/>
          </p:cNvSpPr>
          <p:nvPr/>
        </p:nvSpPr>
        <p:spPr>
          <a:xfrm>
            <a:off x="312548" y="1825734"/>
            <a:ext cx="8610600" cy="4133860"/>
          </a:xfrm>
          <a:prstGeom prst="rect">
            <a:avLst/>
          </a:prstGeom>
        </p:spPr>
        <p:txBody>
          <a:bodyPr vert="horz" lIns="91440" tIns="45720" rIns="91440" bIns="45720" rtlCol="0" anchor="ctr">
            <a:normAutofit/>
          </a:bodyPr>
          <a:lstStyle>
            <a:lvl1pPr marL="0" indent="0" algn="r" defTabSz="914400" rtl="0" eaLnBrk="1" latinLnBrk="0" hangingPunct="1">
              <a:lnSpc>
                <a:spcPct val="90000"/>
              </a:lnSpc>
              <a:spcBef>
                <a:spcPts val="1000"/>
              </a:spcBef>
              <a:buFont typeface="Wingdings" panose="05000000000000000000" pitchFamily="2" charset="2"/>
              <a:buNone/>
              <a:defRPr sz="1400" kern="1200">
                <a:solidFill>
                  <a:schemeClr val="tx1"/>
                </a:solidFill>
                <a:latin typeface="Trade Gothic LT Com" panose="020B05030403030200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rade Gothic LT Com" panose="020B05030403030200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Trade Gothic LT Com" panose="020B05030403030200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Trade Gothic LT Com" panose="020B05030403030200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Trade Gothic LT Com" panose="020B0503040303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0050" lvl="1" indent="0">
              <a:buNone/>
            </a:pPr>
            <a:r>
              <a:rPr lang="nl-BE" sz="1600" b="1" i="1" dirty="0">
                <a:solidFill>
                  <a:prstClr val="black"/>
                </a:solidFill>
                <a:latin typeface="Trade Gothic LT Com" panose="020B0503040303020004" pitchFamily="34" charset="0"/>
                <a:sym typeface="Wingdings" panose="05000000000000000000" pitchFamily="2" charset="2"/>
              </a:rPr>
              <a:t>Over woonuitbreidingsgebieden en hun aansnijding: naar een meer systematisch, </a:t>
            </a:r>
            <a:r>
              <a:rPr lang="nl-BE" sz="1600" b="1" i="1" dirty="0" err="1">
                <a:solidFill>
                  <a:prstClr val="black"/>
                </a:solidFill>
                <a:latin typeface="Trade Gothic LT Com" panose="020B0503040303020004" pitchFamily="34" charset="0"/>
                <a:sym typeface="Wingdings" panose="05000000000000000000" pitchFamily="2" charset="2"/>
              </a:rPr>
              <a:t>rechtszeker</a:t>
            </a:r>
            <a:r>
              <a:rPr lang="nl-BE" sz="1600" b="1" i="1" dirty="0">
                <a:solidFill>
                  <a:prstClr val="black"/>
                </a:solidFill>
                <a:latin typeface="Trade Gothic LT Com" panose="020B0503040303020004" pitchFamily="34" charset="0"/>
                <a:sym typeface="Wingdings" panose="05000000000000000000" pitchFamily="2" charset="2"/>
              </a:rPr>
              <a:t> evenwicht tussen ontwikkelen en beschermen van de open ruimte?</a:t>
            </a:r>
          </a:p>
          <a:p>
            <a:pPr marL="400050" lvl="1" indent="0">
              <a:buNone/>
            </a:pPr>
            <a:r>
              <a:rPr lang="nl-BE" sz="1400" dirty="0">
                <a:solidFill>
                  <a:prstClr val="black"/>
                </a:solidFill>
                <a:latin typeface="Trade Gothic LT Com" panose="020B0503040303020004" pitchFamily="34" charset="0"/>
                <a:sym typeface="Wingdings" panose="05000000000000000000" pitchFamily="2" charset="2"/>
              </a:rPr>
              <a:t>Jubileumboek Schoups 70 jaar, </a:t>
            </a:r>
            <a:r>
              <a:rPr lang="nl-BE" sz="1400" dirty="0">
                <a:solidFill>
                  <a:prstClr val="black"/>
                </a:solidFill>
                <a:sym typeface="Wingdings" panose="05000000000000000000" pitchFamily="2" charset="2"/>
              </a:rPr>
              <a:t>Kristof Hectors en Céline </a:t>
            </a:r>
            <a:r>
              <a:rPr lang="nl-BE" sz="1400" dirty="0" err="1">
                <a:solidFill>
                  <a:prstClr val="black"/>
                </a:solidFill>
                <a:sym typeface="Wingdings" panose="05000000000000000000" pitchFamily="2" charset="2"/>
              </a:rPr>
              <a:t>Bimbenet</a:t>
            </a:r>
            <a:endParaRPr lang="nl-BE" sz="1400" dirty="0">
              <a:solidFill>
                <a:prstClr val="black"/>
              </a:solidFill>
              <a:sym typeface="Wingdings" panose="05000000000000000000" pitchFamily="2" charset="2"/>
            </a:endParaRPr>
          </a:p>
          <a:p>
            <a:pPr marL="400050" lvl="1" indent="0">
              <a:buNone/>
            </a:pPr>
            <a:endParaRPr lang="nl-BE" sz="1600" i="1" dirty="0">
              <a:solidFill>
                <a:prstClr val="black"/>
              </a:solidFill>
              <a:sym typeface="Wingdings" panose="05000000000000000000" pitchFamily="2" charset="2"/>
            </a:endParaRPr>
          </a:p>
          <a:p>
            <a:pPr lvl="1" indent="-285750"/>
            <a:r>
              <a:rPr lang="nl-BE" sz="1400" dirty="0">
                <a:solidFill>
                  <a:prstClr val="black"/>
                </a:solidFill>
                <a:sym typeface="Wingdings" panose="05000000000000000000" pitchFamily="2" charset="2"/>
              </a:rPr>
              <a:t>Huidige aansnijdingsmogelijkheden van WUG zijn beperkt en omstreden: aan vervanging toe</a:t>
            </a:r>
          </a:p>
          <a:p>
            <a:pPr lvl="1" indent="-285750"/>
            <a:r>
              <a:rPr lang="nl-BE" sz="1400" dirty="0">
                <a:solidFill>
                  <a:prstClr val="black"/>
                </a:solidFill>
                <a:latin typeface="Trade Gothic LT Com" panose="020B0503040303020004" pitchFamily="34" charset="0"/>
                <a:sym typeface="Wingdings" panose="05000000000000000000" pitchFamily="2" charset="2"/>
              </a:rPr>
              <a:t>Twee wetgevende initiatieven </a:t>
            </a:r>
            <a:r>
              <a:rPr lang="nl-BE" sz="1400" dirty="0" err="1">
                <a:solidFill>
                  <a:prstClr val="black"/>
                </a:solidFill>
                <a:latin typeface="Trade Gothic LT Com" panose="020B0503040303020004" pitchFamily="34" charset="0"/>
                <a:sym typeface="Wingdings" panose="05000000000000000000" pitchFamily="2" charset="2"/>
              </a:rPr>
              <a:t>m.o.o</a:t>
            </a:r>
            <a:r>
              <a:rPr lang="nl-BE" sz="1400" dirty="0">
                <a:solidFill>
                  <a:prstClr val="black"/>
                </a:solidFill>
                <a:latin typeface="Trade Gothic LT Com" panose="020B0503040303020004" pitchFamily="34" charset="0"/>
                <a:sym typeface="Wingdings" panose="05000000000000000000" pitchFamily="2" charset="2"/>
              </a:rPr>
              <a:t>. het verantwoord aansnijden van ee</a:t>
            </a:r>
            <a:r>
              <a:rPr lang="nl-BE" sz="1400" dirty="0">
                <a:solidFill>
                  <a:prstClr val="black"/>
                </a:solidFill>
                <a:sym typeface="Wingdings" panose="05000000000000000000" pitchFamily="2" charset="2"/>
              </a:rPr>
              <a:t>n deel van de WUG via een transparante en eenvoudige procedure en een herbestemming van WUG die niet meer voor ontwikkeling in aanmerking komen</a:t>
            </a:r>
          </a:p>
          <a:p>
            <a:pPr lvl="1" indent="-285750"/>
            <a:r>
              <a:rPr lang="nl-BE" sz="1400" dirty="0">
                <a:solidFill>
                  <a:prstClr val="black"/>
                </a:solidFill>
                <a:sym typeface="Wingdings" panose="05000000000000000000" pitchFamily="2" charset="2"/>
              </a:rPr>
              <a:t>Analyse van de bestaande ontwikkelingsmogelijkheden, de knelpunten en welke wijzigingen de ontwerpwetgevingen beogen</a:t>
            </a:r>
          </a:p>
          <a:p>
            <a:pPr lvl="1" indent="-285750"/>
            <a:r>
              <a:rPr lang="nl-BE" sz="1400" dirty="0">
                <a:solidFill>
                  <a:prstClr val="black"/>
                </a:solidFill>
                <a:sym typeface="Wingdings" panose="05000000000000000000" pitchFamily="2" charset="2"/>
              </a:rPr>
              <a:t>In evenwicht brengen van het nastreven van ruimtelijk rendement en het beschermen van kostbare open ruimte</a:t>
            </a:r>
          </a:p>
          <a:p>
            <a:pPr lvl="1" indent="-285750"/>
            <a:r>
              <a:rPr lang="nl-BE" sz="1400" dirty="0">
                <a:solidFill>
                  <a:prstClr val="black"/>
                </a:solidFill>
                <a:sym typeface="Wingdings" panose="05000000000000000000" pitchFamily="2" charset="2"/>
              </a:rPr>
              <a:t>Nog aantal onduidelijkheden:</a:t>
            </a:r>
          </a:p>
          <a:p>
            <a:pPr lvl="2" indent="-285750">
              <a:buFont typeface="Wingdings" panose="05000000000000000000" pitchFamily="2" charset="2"/>
              <a:buChar char="Ø"/>
            </a:pPr>
            <a:r>
              <a:rPr lang="nl-BE" sz="1200" dirty="0">
                <a:solidFill>
                  <a:prstClr val="black"/>
                </a:solidFill>
                <a:sym typeface="Wingdings" panose="05000000000000000000" pitchFamily="2" charset="2"/>
              </a:rPr>
              <a:t>Onzeker of en wanneer de wetgeving er komt?</a:t>
            </a:r>
          </a:p>
          <a:p>
            <a:pPr lvl="2" indent="-285750">
              <a:buFont typeface="Wingdings" panose="05000000000000000000" pitchFamily="2" charset="2"/>
              <a:buChar char="Ø"/>
            </a:pPr>
            <a:r>
              <a:rPr lang="nl-BE" sz="1200" dirty="0">
                <a:solidFill>
                  <a:prstClr val="black"/>
                </a:solidFill>
                <a:sym typeface="Wingdings" panose="05000000000000000000" pitchFamily="2" charset="2"/>
              </a:rPr>
              <a:t>Hoe </a:t>
            </a:r>
            <a:r>
              <a:rPr lang="nl-BE" sz="1200" dirty="0" err="1">
                <a:solidFill>
                  <a:prstClr val="black"/>
                </a:solidFill>
                <a:sym typeface="Wingdings" panose="05000000000000000000" pitchFamily="2" charset="2"/>
              </a:rPr>
              <a:t>rechtszeker</a:t>
            </a:r>
            <a:r>
              <a:rPr lang="nl-BE" sz="1200" dirty="0">
                <a:solidFill>
                  <a:prstClr val="black"/>
                </a:solidFill>
                <a:sym typeface="Wingdings" panose="05000000000000000000" pitchFamily="2" charset="2"/>
              </a:rPr>
              <a:t> doortrekken in vergunningenbeleid?</a:t>
            </a:r>
          </a:p>
          <a:p>
            <a:pPr lvl="2" indent="-285750">
              <a:buFont typeface="Wingdings" panose="05000000000000000000" pitchFamily="2" charset="2"/>
              <a:buChar char="Ø"/>
            </a:pPr>
            <a:r>
              <a:rPr lang="nl-BE" sz="1200" dirty="0">
                <a:solidFill>
                  <a:prstClr val="black"/>
                </a:solidFill>
                <a:sym typeface="Wingdings" panose="05000000000000000000" pitchFamily="2" charset="2"/>
              </a:rPr>
              <a:t>Betaalbaarheid, in het bijzonder voor de lokale besturen?</a:t>
            </a:r>
          </a:p>
          <a:p>
            <a:pPr lvl="1" indent="-285750"/>
            <a:endParaRPr lang="nl-BE" sz="1400" dirty="0">
              <a:solidFill>
                <a:prstClr val="black"/>
              </a:solidFill>
              <a:sym typeface="Wingdings" panose="05000000000000000000" pitchFamily="2" charset="2"/>
            </a:endParaRPr>
          </a:p>
          <a:p>
            <a:endParaRPr lang="nl-BE" dirty="0"/>
          </a:p>
        </p:txBody>
      </p:sp>
      <p:pic>
        <p:nvPicPr>
          <p:cNvPr id="5" name="Picture 4">
            <a:extLst>
              <a:ext uri="{FF2B5EF4-FFF2-40B4-BE49-F238E27FC236}">
                <a16:creationId xmlns:a16="http://schemas.microsoft.com/office/drawing/2014/main" id="{FFD58F86-5494-4CE5-B00E-8BF232DDEDB3}"/>
              </a:ext>
            </a:extLst>
          </p:cNvPr>
          <p:cNvPicPr>
            <a:picLocks noChangeAspect="1"/>
          </p:cNvPicPr>
          <p:nvPr/>
        </p:nvPicPr>
        <p:blipFill>
          <a:blip r:embed="rId3"/>
          <a:stretch>
            <a:fillRect/>
          </a:stretch>
        </p:blipFill>
        <p:spPr>
          <a:xfrm>
            <a:off x="8923148" y="1548142"/>
            <a:ext cx="3062159" cy="4288143"/>
          </a:xfrm>
          <a:prstGeom prst="rect">
            <a:avLst/>
          </a:prstGeom>
        </p:spPr>
      </p:pic>
      <p:pic>
        <p:nvPicPr>
          <p:cNvPr id="11" name="Picture Placeholder 6">
            <a:extLst>
              <a:ext uri="{FF2B5EF4-FFF2-40B4-BE49-F238E27FC236}">
                <a16:creationId xmlns:a16="http://schemas.microsoft.com/office/drawing/2014/main" id="{A8C82D81-9A93-4EA8-92CF-2F1EE6E4C419}"/>
              </a:ext>
            </a:extLst>
          </p:cNvPr>
          <p:cNvPicPr>
            <a:picLocks noGrp="1" noChangeAspect="1"/>
          </p:cNvPicPr>
          <p:nvPr>
            <p:ph type="pic" sz="quarter" idx="16"/>
          </p:nvPr>
        </p:nvPicPr>
        <p:blipFill rotWithShape="1">
          <a:blip r:embed="rId4"/>
          <a:srcRect t="2713" b="2713"/>
          <a:stretch/>
        </p:blipFill>
        <p:spPr>
          <a:xfrm>
            <a:off x="11353800" y="0"/>
            <a:ext cx="838200" cy="614363"/>
          </a:xfrm>
          <a:prstGeom prst="rect">
            <a:avLst/>
          </a:prstGeom>
        </p:spPr>
      </p:pic>
    </p:spTree>
    <p:extLst>
      <p:ext uri="{BB962C8B-B14F-4D97-AF65-F5344CB8AC3E}">
        <p14:creationId xmlns:p14="http://schemas.microsoft.com/office/powerpoint/2010/main" val="347371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7397E2DB-3390-4EAC-8DC9-252CF01500B1}"/>
              </a:ext>
            </a:extLst>
          </p:cNvPr>
          <p:cNvSpPr>
            <a:spLocks noGrp="1"/>
          </p:cNvSpPr>
          <p:nvPr>
            <p:ph type="body" sz="quarter" idx="17"/>
          </p:nvPr>
        </p:nvSpPr>
        <p:spPr/>
        <p:txBody>
          <a:bodyPr/>
          <a:lstStyle/>
          <a:p>
            <a:r>
              <a:rPr lang="nl-BE" dirty="0"/>
              <a:t>Kristof Hectors</a:t>
            </a:r>
          </a:p>
        </p:txBody>
      </p:sp>
      <p:sp>
        <p:nvSpPr>
          <p:cNvPr id="21" name="Title 20">
            <a:extLst>
              <a:ext uri="{FF2B5EF4-FFF2-40B4-BE49-F238E27FC236}">
                <a16:creationId xmlns:a16="http://schemas.microsoft.com/office/drawing/2014/main" id="{502CCDB7-2D49-4A51-A31C-79DAE9B027C0}"/>
              </a:ext>
            </a:extLst>
          </p:cNvPr>
          <p:cNvSpPr>
            <a:spLocks noGrp="1"/>
          </p:cNvSpPr>
          <p:nvPr>
            <p:ph type="title"/>
          </p:nvPr>
        </p:nvSpPr>
        <p:spPr>
          <a:xfrm>
            <a:off x="458446" y="810048"/>
            <a:ext cx="10515600" cy="418645"/>
          </a:xfrm>
        </p:spPr>
        <p:txBody>
          <a:bodyPr>
            <a:normAutofit fontScale="90000"/>
          </a:bodyPr>
          <a:lstStyle/>
          <a:p>
            <a:r>
              <a:rPr lang="nl-BE" b="1" dirty="0">
                <a:solidFill>
                  <a:schemeClr val="accent6">
                    <a:lumMod val="50000"/>
                  </a:schemeClr>
                </a:solidFill>
              </a:rPr>
              <a:t>C</a:t>
            </a:r>
            <a:r>
              <a:rPr lang="nl-BE" sz="2400" b="1" dirty="0">
                <a:solidFill>
                  <a:schemeClr val="accent6">
                    <a:lumMod val="50000"/>
                  </a:schemeClr>
                </a:solidFill>
              </a:rPr>
              <a:t>. </a:t>
            </a:r>
            <a:r>
              <a:rPr lang="nl-BE" b="1" dirty="0">
                <a:solidFill>
                  <a:schemeClr val="accent6">
                    <a:lumMod val="50000"/>
                  </a:schemeClr>
                </a:solidFill>
              </a:rPr>
              <a:t>Vlaamse Blue Deal</a:t>
            </a:r>
            <a:endParaRPr lang="nl-BE" dirty="0"/>
          </a:p>
        </p:txBody>
      </p:sp>
      <p:sp>
        <p:nvSpPr>
          <p:cNvPr id="22" name="Text Placeholder 21">
            <a:extLst>
              <a:ext uri="{FF2B5EF4-FFF2-40B4-BE49-F238E27FC236}">
                <a16:creationId xmlns:a16="http://schemas.microsoft.com/office/drawing/2014/main" id="{3D92D6F7-FAE8-4985-A41A-2BC92E6E5C43}"/>
              </a:ext>
            </a:extLst>
          </p:cNvPr>
          <p:cNvSpPr>
            <a:spLocks noGrp="1"/>
          </p:cNvSpPr>
          <p:nvPr>
            <p:ph type="body" sz="quarter" idx="13"/>
          </p:nvPr>
        </p:nvSpPr>
        <p:spPr/>
        <p:txBody>
          <a:bodyPr/>
          <a:lstStyle/>
          <a:p>
            <a:r>
              <a:rPr lang="nl-BE" dirty="0"/>
              <a:t>II. Impact op de vergunningsverlening</a:t>
            </a:r>
          </a:p>
        </p:txBody>
      </p:sp>
      <p:sp>
        <p:nvSpPr>
          <p:cNvPr id="27" name="Slide Number Placeholder 26">
            <a:extLst>
              <a:ext uri="{FF2B5EF4-FFF2-40B4-BE49-F238E27FC236}">
                <a16:creationId xmlns:a16="http://schemas.microsoft.com/office/drawing/2014/main" id="{C303EB63-2EC5-494E-B301-05BFEA20DBD0}"/>
              </a:ext>
            </a:extLst>
          </p:cNvPr>
          <p:cNvSpPr>
            <a:spLocks noGrp="1"/>
          </p:cNvSpPr>
          <p:nvPr>
            <p:ph type="sldNum" sz="quarter" idx="12"/>
          </p:nvPr>
        </p:nvSpPr>
        <p:spPr/>
        <p:txBody>
          <a:bodyPr/>
          <a:lstStyle/>
          <a:p>
            <a:fld id="{6B3EA299-E178-4459-8E12-244541B534EF}" type="slidenum">
              <a:rPr lang="nl-BE" smtClean="0"/>
              <a:t>13</a:t>
            </a:fld>
            <a:endParaRPr lang="nl-BE"/>
          </a:p>
        </p:txBody>
      </p:sp>
      <p:sp>
        <p:nvSpPr>
          <p:cNvPr id="10" name="Content Placeholder 9">
            <a:extLst>
              <a:ext uri="{FF2B5EF4-FFF2-40B4-BE49-F238E27FC236}">
                <a16:creationId xmlns:a16="http://schemas.microsoft.com/office/drawing/2014/main" id="{8EC5988F-B20D-46BA-A31A-1DE225EFF778}"/>
              </a:ext>
            </a:extLst>
          </p:cNvPr>
          <p:cNvSpPr txBox="1">
            <a:spLocks/>
          </p:cNvSpPr>
          <p:nvPr/>
        </p:nvSpPr>
        <p:spPr>
          <a:xfrm>
            <a:off x="458446" y="1228693"/>
            <a:ext cx="11332959" cy="5071944"/>
          </a:xfrm>
          <a:prstGeom prst="rect">
            <a:avLst/>
          </a:prstGeom>
        </p:spPr>
        <p:txBody>
          <a:bodyPr vert="horz" lIns="91440" tIns="45720" rIns="91440" bIns="45720" rtlCol="0" anchor="ctr">
            <a:normAutofit/>
          </a:bodyPr>
          <a:lstStyle>
            <a:lvl1pPr marL="0" indent="0" algn="r" defTabSz="914400" rtl="0" eaLnBrk="1" latinLnBrk="0" hangingPunct="1">
              <a:lnSpc>
                <a:spcPct val="90000"/>
              </a:lnSpc>
              <a:spcBef>
                <a:spcPts val="1000"/>
              </a:spcBef>
              <a:buFont typeface="Wingdings" panose="05000000000000000000" pitchFamily="2" charset="2"/>
              <a:buNone/>
              <a:defRPr sz="1400" kern="1200">
                <a:solidFill>
                  <a:schemeClr val="tx1"/>
                </a:solidFill>
                <a:latin typeface="Trade Gothic LT Com" panose="020B05030403030200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rade Gothic LT Com" panose="020B05030403030200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Trade Gothic LT Com" panose="020B05030403030200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Trade Gothic LT Com" panose="020B05030403030200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Trade Gothic LT Com" panose="020B0503040303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l">
              <a:buFont typeface="Wingdings" panose="05000000000000000000" pitchFamily="2" charset="2"/>
              <a:buChar char="§"/>
            </a:pPr>
            <a:r>
              <a:rPr lang="nl-BE" sz="1600" dirty="0"/>
              <a:t>Door klimaatverandering steeds vaker te maken met droogte: Vlaanderen koploper in Europa </a:t>
            </a:r>
          </a:p>
          <a:p>
            <a:pPr marL="285750" indent="-285750" algn="l">
              <a:buFont typeface="Wingdings" panose="05000000000000000000" pitchFamily="2" charset="2"/>
              <a:buChar char="§"/>
            </a:pPr>
            <a:r>
              <a:rPr lang="nl-BE" sz="1600" dirty="0"/>
              <a:t>Dalende grondwaterstanden, lage debieten van de onbevaarbare waterlopen, maar ook impact op fauna en flora (lage zuurstofgehaltes in rivieren en vijvers, blauwalgen, vissterfte,…)</a:t>
            </a:r>
          </a:p>
          <a:p>
            <a:pPr marL="1028700" lvl="1" indent="-342900">
              <a:buFont typeface="Wingdings" panose="05000000000000000000" pitchFamily="2" charset="2"/>
              <a:buChar char="Ø"/>
            </a:pPr>
            <a:r>
              <a:rPr lang="nl-BE" sz="1400" dirty="0"/>
              <a:t>Provinciale en lokale droogtemaatregelen bij waterschaarste, bv. verbod op capteren water</a:t>
            </a:r>
          </a:p>
          <a:p>
            <a:pPr marL="1028700" lvl="1" indent="-342900">
              <a:buFont typeface="Wingdings" panose="05000000000000000000" pitchFamily="2" charset="2"/>
              <a:buChar char="Ø"/>
            </a:pPr>
            <a:r>
              <a:rPr lang="nl-BE" sz="1400" dirty="0"/>
              <a:t>Bottom line: volksgezondheid mag nooit in gedrang komen</a:t>
            </a:r>
          </a:p>
          <a:p>
            <a:pPr marL="1028700" lvl="1" indent="-342900">
              <a:buFont typeface="Wingdings" panose="05000000000000000000" pitchFamily="2" charset="2"/>
              <a:buChar char="Ø"/>
            </a:pPr>
            <a:r>
              <a:rPr lang="nl-BE" sz="1400" dirty="0"/>
              <a:t>Tool: Afwegingskader Prioritair Watergebruik tijdens Droogte en Waterschaarste van de Vlaamse Milieumaatschappij</a:t>
            </a:r>
          </a:p>
          <a:p>
            <a:pPr marL="285750" indent="-285750" algn="l">
              <a:buFont typeface="Wingdings" panose="05000000000000000000" pitchFamily="2" charset="2"/>
              <a:buChar char="§"/>
            </a:pPr>
            <a:r>
              <a:rPr lang="nl-BE" sz="1600" dirty="0"/>
              <a:t>Vlaamse Blue Deal: plan van de Vlaamse Regering met 70 maatregelen en grote investeringen om droogte en waterschaarste structureel aan te pakken </a:t>
            </a:r>
          </a:p>
          <a:p>
            <a:pPr marL="1143000" lvl="1" indent="-457200">
              <a:lnSpc>
                <a:spcPct val="100000"/>
              </a:lnSpc>
              <a:buFont typeface="Wingdings" panose="05000000000000000000" pitchFamily="2" charset="2"/>
              <a:buChar char="Ø"/>
            </a:pPr>
            <a:r>
              <a:rPr lang="nl-BE" sz="1400" dirty="0"/>
              <a:t>6 sporen</a:t>
            </a:r>
          </a:p>
          <a:p>
            <a:pPr marL="1600200" lvl="2" indent="-457200">
              <a:buFont typeface="+mj-lt"/>
              <a:buAutoNum type="arabicPeriod"/>
            </a:pPr>
            <a:r>
              <a:rPr lang="nl-BE" sz="1200" dirty="0"/>
              <a:t>Openbare besturen geven het goede voorbeeld en zorgen voor gepaste regelgeving</a:t>
            </a:r>
          </a:p>
          <a:p>
            <a:pPr marL="1600200" lvl="2" indent="-457200">
              <a:buFont typeface="+mj-lt"/>
              <a:buAutoNum type="arabicPeriod"/>
            </a:pPr>
            <a:r>
              <a:rPr lang="nl-BE" sz="1200" dirty="0"/>
              <a:t>Circulair watergebruik wordt de regel</a:t>
            </a:r>
          </a:p>
          <a:p>
            <a:pPr marL="1600200" lvl="2" indent="-457200">
              <a:buFont typeface="+mj-lt"/>
              <a:buAutoNum type="arabicPeriod"/>
            </a:pPr>
            <a:r>
              <a:rPr lang="nl-BE" sz="1200" dirty="0"/>
              <a:t>Landbouw en natuur worden deel van de oplossing</a:t>
            </a:r>
          </a:p>
          <a:p>
            <a:pPr marL="1600200" lvl="2" indent="-457200">
              <a:buFont typeface="+mj-lt"/>
              <a:buAutoNum type="arabicPeriod"/>
            </a:pPr>
            <a:r>
              <a:rPr lang="nl-BE" sz="1200" dirty="0"/>
              <a:t>Particulieren sensibiliseren en stimuleren om te ontharden</a:t>
            </a:r>
          </a:p>
          <a:p>
            <a:pPr marL="1600200" lvl="2" indent="-457200">
              <a:buFont typeface="+mj-lt"/>
              <a:buAutoNum type="arabicPeriod"/>
            </a:pPr>
            <a:r>
              <a:rPr lang="nl-BE" sz="1200" dirty="0"/>
              <a:t>De bevoorradingszekerheid wordt verhoogd</a:t>
            </a:r>
          </a:p>
          <a:p>
            <a:pPr marL="1600200" lvl="2" indent="-457200">
              <a:buFont typeface="+mj-lt"/>
              <a:buAutoNum type="arabicPeriod"/>
            </a:pPr>
            <a:r>
              <a:rPr lang="nl-BE" sz="1200" dirty="0"/>
              <a:t>Investeren in innovatie om ons watersysteem slimmer, robuuster en duurzamer te maken</a:t>
            </a:r>
            <a:endParaRPr lang="nl-BE" sz="2000" dirty="0"/>
          </a:p>
          <a:p>
            <a:pPr marL="1028700" lvl="1" indent="-342900">
              <a:buFont typeface="Wingdings" panose="05000000000000000000" pitchFamily="2" charset="2"/>
              <a:buChar char="Ø"/>
            </a:pPr>
            <a:r>
              <a:rPr lang="nl-BE" sz="1400" dirty="0"/>
              <a:t>Minder verharding, meer vernatting en een maximaal circulair watergebruik</a:t>
            </a:r>
          </a:p>
          <a:p>
            <a:pPr marL="1028700" lvl="1" indent="-342900">
              <a:buFont typeface="Wingdings" panose="05000000000000000000" pitchFamily="2" charset="2"/>
              <a:buChar char="Ø"/>
            </a:pPr>
            <a:r>
              <a:rPr lang="nl-BE" sz="1400" dirty="0"/>
              <a:t>Relanceplan Vlaamse Veerkracht geeft 13 investeringsprojecten van de Blue Deal financiële steun</a:t>
            </a:r>
          </a:p>
          <a:p>
            <a:pPr marL="1028700" lvl="1" indent="-342900">
              <a:buFont typeface="Wingdings" panose="05000000000000000000" pitchFamily="2" charset="2"/>
              <a:buChar char="Ø"/>
            </a:pPr>
            <a:r>
              <a:rPr lang="nl-BE" sz="1400" dirty="0"/>
              <a:t>High-level Taskforce Droogte</a:t>
            </a:r>
          </a:p>
        </p:txBody>
      </p:sp>
      <p:pic>
        <p:nvPicPr>
          <p:cNvPr id="11" name="Picture Placeholder 6">
            <a:extLst>
              <a:ext uri="{FF2B5EF4-FFF2-40B4-BE49-F238E27FC236}">
                <a16:creationId xmlns:a16="http://schemas.microsoft.com/office/drawing/2014/main" id="{AC31A88B-7452-41F0-977D-43053AFA43AE}"/>
              </a:ext>
            </a:extLst>
          </p:cNvPr>
          <p:cNvPicPr>
            <a:picLocks noGrp="1" noChangeAspect="1"/>
          </p:cNvPicPr>
          <p:nvPr>
            <p:ph type="pic" sz="quarter" idx="16"/>
          </p:nvPr>
        </p:nvPicPr>
        <p:blipFill rotWithShape="1">
          <a:blip r:embed="rId3"/>
          <a:srcRect t="2713" b="2713"/>
          <a:stretch/>
        </p:blipFill>
        <p:spPr>
          <a:xfrm>
            <a:off x="11353800" y="0"/>
            <a:ext cx="838200" cy="614363"/>
          </a:xfrm>
          <a:prstGeom prst="rect">
            <a:avLst/>
          </a:prstGeom>
        </p:spPr>
      </p:pic>
    </p:spTree>
    <p:extLst>
      <p:ext uri="{BB962C8B-B14F-4D97-AF65-F5344CB8AC3E}">
        <p14:creationId xmlns:p14="http://schemas.microsoft.com/office/powerpoint/2010/main" val="2119313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7397E2DB-3390-4EAC-8DC9-252CF01500B1}"/>
              </a:ext>
            </a:extLst>
          </p:cNvPr>
          <p:cNvSpPr>
            <a:spLocks noGrp="1"/>
          </p:cNvSpPr>
          <p:nvPr>
            <p:ph type="body" sz="quarter" idx="17"/>
          </p:nvPr>
        </p:nvSpPr>
        <p:spPr/>
        <p:txBody>
          <a:bodyPr/>
          <a:lstStyle/>
          <a:p>
            <a:r>
              <a:rPr lang="nl-BE" dirty="0"/>
              <a:t>Kristof Hectors</a:t>
            </a:r>
          </a:p>
        </p:txBody>
      </p:sp>
      <p:sp>
        <p:nvSpPr>
          <p:cNvPr id="22" name="Text Placeholder 21">
            <a:extLst>
              <a:ext uri="{FF2B5EF4-FFF2-40B4-BE49-F238E27FC236}">
                <a16:creationId xmlns:a16="http://schemas.microsoft.com/office/drawing/2014/main" id="{3D92D6F7-FAE8-4985-A41A-2BC92E6E5C43}"/>
              </a:ext>
            </a:extLst>
          </p:cNvPr>
          <p:cNvSpPr>
            <a:spLocks noGrp="1"/>
          </p:cNvSpPr>
          <p:nvPr>
            <p:ph type="body" sz="quarter" idx="13"/>
          </p:nvPr>
        </p:nvSpPr>
        <p:spPr/>
        <p:txBody>
          <a:bodyPr/>
          <a:lstStyle/>
          <a:p>
            <a:r>
              <a:rPr lang="nl-BE" dirty="0"/>
              <a:t>C. Vlaamse Blue Deal</a:t>
            </a:r>
          </a:p>
        </p:txBody>
      </p:sp>
      <p:sp>
        <p:nvSpPr>
          <p:cNvPr id="27" name="Slide Number Placeholder 26">
            <a:extLst>
              <a:ext uri="{FF2B5EF4-FFF2-40B4-BE49-F238E27FC236}">
                <a16:creationId xmlns:a16="http://schemas.microsoft.com/office/drawing/2014/main" id="{C303EB63-2EC5-494E-B301-05BFEA20DBD0}"/>
              </a:ext>
            </a:extLst>
          </p:cNvPr>
          <p:cNvSpPr>
            <a:spLocks noGrp="1"/>
          </p:cNvSpPr>
          <p:nvPr>
            <p:ph type="sldNum" sz="quarter" idx="12"/>
          </p:nvPr>
        </p:nvSpPr>
        <p:spPr/>
        <p:txBody>
          <a:bodyPr/>
          <a:lstStyle/>
          <a:p>
            <a:fld id="{6B3EA299-E178-4459-8E12-244541B534EF}" type="slidenum">
              <a:rPr lang="nl-BE" smtClean="0"/>
              <a:t>14</a:t>
            </a:fld>
            <a:endParaRPr lang="nl-BE"/>
          </a:p>
        </p:txBody>
      </p:sp>
      <p:sp>
        <p:nvSpPr>
          <p:cNvPr id="10" name="Content Placeholder 9">
            <a:extLst>
              <a:ext uri="{FF2B5EF4-FFF2-40B4-BE49-F238E27FC236}">
                <a16:creationId xmlns:a16="http://schemas.microsoft.com/office/drawing/2014/main" id="{8EC5988F-B20D-46BA-A31A-1DE225EFF778}"/>
              </a:ext>
            </a:extLst>
          </p:cNvPr>
          <p:cNvSpPr txBox="1">
            <a:spLocks/>
          </p:cNvSpPr>
          <p:nvPr/>
        </p:nvSpPr>
        <p:spPr>
          <a:xfrm>
            <a:off x="458446" y="760412"/>
            <a:ext cx="11332959" cy="5370421"/>
          </a:xfrm>
          <a:prstGeom prst="rect">
            <a:avLst/>
          </a:prstGeom>
        </p:spPr>
        <p:txBody>
          <a:bodyPr vert="horz" lIns="91440" tIns="45720" rIns="91440" bIns="45720" rtlCol="0" anchor="ctr">
            <a:normAutofit/>
          </a:bodyPr>
          <a:lstStyle>
            <a:lvl1pPr marL="0" indent="0" algn="r" defTabSz="914400" rtl="0" eaLnBrk="1" latinLnBrk="0" hangingPunct="1">
              <a:lnSpc>
                <a:spcPct val="90000"/>
              </a:lnSpc>
              <a:spcBef>
                <a:spcPts val="1000"/>
              </a:spcBef>
              <a:buFont typeface="Wingdings" panose="05000000000000000000" pitchFamily="2" charset="2"/>
              <a:buNone/>
              <a:defRPr sz="1400" kern="1200">
                <a:solidFill>
                  <a:schemeClr val="tx1"/>
                </a:solidFill>
                <a:latin typeface="Trade Gothic LT Com" panose="020B05030403030200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rade Gothic LT Com" panose="020B05030403030200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Trade Gothic LT Com" panose="020B05030403030200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Trade Gothic LT Com" panose="020B05030403030200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Trade Gothic LT Com" panose="020B0503040303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l">
              <a:buFont typeface="Wingdings" panose="05000000000000000000" pitchFamily="2" charset="2"/>
              <a:buChar char="§"/>
            </a:pPr>
            <a:r>
              <a:rPr lang="nl-BE" sz="1600" dirty="0"/>
              <a:t>Via de ruimtelijke beleidsplanning en vernattings- en onthardingsprojecten zal de komende jaren een fundamentele invloed te zien (moeten) zijn in de vergunningverlening en planologie</a:t>
            </a:r>
          </a:p>
          <a:p>
            <a:pPr marL="971550" lvl="1" indent="-285750">
              <a:buFont typeface="Wingdings" panose="05000000000000000000" pitchFamily="2" charset="2"/>
              <a:buChar char="Ø"/>
            </a:pPr>
            <a:r>
              <a:rPr lang="nl-BE" sz="1400" dirty="0"/>
              <a:t>Watertoets: vergunningverlenende overheid gaat na welke impact een vergunning, plan of programma zal hebben op het watersysteem </a:t>
            </a:r>
          </a:p>
          <a:p>
            <a:pPr marL="971550" lvl="1" indent="-285750">
              <a:buFont typeface="Wingdings" panose="05000000000000000000" pitchFamily="2" charset="2"/>
              <a:buChar char="Ø"/>
            </a:pPr>
            <a:r>
              <a:rPr lang="nl-BE" sz="1400" dirty="0" err="1"/>
              <a:t>Stroomgebiedbeheerplannen</a:t>
            </a:r>
            <a:r>
              <a:rPr lang="nl-BE" sz="1400" dirty="0"/>
              <a:t> 2022-2027: maatregelen en acties voor een verbetering van het grondwater en oppervlaktewater en voor de bescherming tegen overstromingen en droogte (ten laatste op 22 december 2021)</a:t>
            </a:r>
          </a:p>
          <a:p>
            <a:pPr marL="971550" lvl="1" indent="-285750">
              <a:buFont typeface="Wingdings" panose="05000000000000000000" pitchFamily="2" charset="2"/>
              <a:buChar char="Ø"/>
            </a:pPr>
            <a:r>
              <a:rPr lang="nl-BE" sz="1400" dirty="0"/>
              <a:t>Lokale hemelwater- en droogteplannen</a:t>
            </a:r>
          </a:p>
          <a:p>
            <a:pPr marL="971550" lvl="1" indent="-285750">
              <a:buFont typeface="Wingdings" panose="05000000000000000000" pitchFamily="2" charset="2"/>
              <a:buChar char="Ø"/>
            </a:pPr>
            <a:r>
              <a:rPr lang="nl-BE" sz="1400" dirty="0"/>
              <a:t>Landinrichtingsproject Water-Landschap 2.0 (VLM): investeringsprogramma inzake water in landelijke gebieden</a:t>
            </a:r>
          </a:p>
          <a:p>
            <a:pPr marL="971550" lvl="1" indent="-285750">
              <a:buFont typeface="Wingdings" panose="05000000000000000000" pitchFamily="2" charset="2"/>
              <a:buChar char="Ø"/>
            </a:pPr>
            <a:r>
              <a:rPr lang="nl-BE" sz="1400" dirty="0"/>
              <a:t>Project Natte Natuur: lokale vernattingsprojecten en herstelbeleid voor habitatrichtlijngebieden die kampen met structurele verdroging (gebiedsgerichte projecten rond waterberging, -buffering en infiltratie)</a:t>
            </a:r>
          </a:p>
          <a:p>
            <a:pPr marL="971550" lvl="1" indent="-285750">
              <a:buFont typeface="Wingdings" panose="05000000000000000000" pitchFamily="2" charset="2"/>
              <a:buChar char="Ø"/>
            </a:pPr>
            <a:r>
              <a:rPr lang="nl-BE" sz="1400" dirty="0"/>
              <a:t>Terugdringen verhardingsgraad, aanleg bufferbekkens en wachtbekkens,…</a:t>
            </a:r>
          </a:p>
        </p:txBody>
      </p:sp>
      <p:pic>
        <p:nvPicPr>
          <p:cNvPr id="9" name="Picture Placeholder 6">
            <a:extLst>
              <a:ext uri="{FF2B5EF4-FFF2-40B4-BE49-F238E27FC236}">
                <a16:creationId xmlns:a16="http://schemas.microsoft.com/office/drawing/2014/main" id="{6CAFFB2A-E8FF-478C-A876-B0F9AD66FAF1}"/>
              </a:ext>
            </a:extLst>
          </p:cNvPr>
          <p:cNvPicPr>
            <a:picLocks noGrp="1" noChangeAspect="1"/>
          </p:cNvPicPr>
          <p:nvPr>
            <p:ph type="pic" sz="quarter" idx="16"/>
          </p:nvPr>
        </p:nvPicPr>
        <p:blipFill rotWithShape="1">
          <a:blip r:embed="rId3"/>
          <a:srcRect t="2713" b="2713"/>
          <a:stretch/>
        </p:blipFill>
        <p:spPr>
          <a:xfrm>
            <a:off x="11353800" y="0"/>
            <a:ext cx="838200" cy="614363"/>
          </a:xfrm>
          <a:prstGeom prst="rect">
            <a:avLst/>
          </a:prstGeom>
        </p:spPr>
      </p:pic>
    </p:spTree>
    <p:extLst>
      <p:ext uri="{BB962C8B-B14F-4D97-AF65-F5344CB8AC3E}">
        <p14:creationId xmlns:p14="http://schemas.microsoft.com/office/powerpoint/2010/main" val="2902132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7397E2DB-3390-4EAC-8DC9-252CF01500B1}"/>
              </a:ext>
            </a:extLst>
          </p:cNvPr>
          <p:cNvSpPr>
            <a:spLocks noGrp="1"/>
          </p:cNvSpPr>
          <p:nvPr>
            <p:ph type="body" sz="quarter" idx="17"/>
          </p:nvPr>
        </p:nvSpPr>
        <p:spPr/>
        <p:txBody>
          <a:bodyPr/>
          <a:lstStyle/>
          <a:p>
            <a:r>
              <a:rPr lang="nl-BE" dirty="0"/>
              <a:t>Kristof Hectors</a:t>
            </a:r>
          </a:p>
        </p:txBody>
      </p:sp>
      <p:sp>
        <p:nvSpPr>
          <p:cNvPr id="22" name="Text Placeholder 21">
            <a:extLst>
              <a:ext uri="{FF2B5EF4-FFF2-40B4-BE49-F238E27FC236}">
                <a16:creationId xmlns:a16="http://schemas.microsoft.com/office/drawing/2014/main" id="{3D92D6F7-FAE8-4985-A41A-2BC92E6E5C43}"/>
              </a:ext>
            </a:extLst>
          </p:cNvPr>
          <p:cNvSpPr>
            <a:spLocks noGrp="1"/>
          </p:cNvSpPr>
          <p:nvPr>
            <p:ph type="body" sz="quarter" idx="13"/>
          </p:nvPr>
        </p:nvSpPr>
        <p:spPr/>
        <p:txBody>
          <a:bodyPr/>
          <a:lstStyle/>
          <a:p>
            <a:r>
              <a:rPr lang="nl-BE" dirty="0"/>
              <a:t>C. Vlaamse Blue Deal</a:t>
            </a:r>
          </a:p>
        </p:txBody>
      </p:sp>
      <p:sp>
        <p:nvSpPr>
          <p:cNvPr id="27" name="Slide Number Placeholder 26">
            <a:extLst>
              <a:ext uri="{FF2B5EF4-FFF2-40B4-BE49-F238E27FC236}">
                <a16:creationId xmlns:a16="http://schemas.microsoft.com/office/drawing/2014/main" id="{C303EB63-2EC5-494E-B301-05BFEA20DBD0}"/>
              </a:ext>
            </a:extLst>
          </p:cNvPr>
          <p:cNvSpPr>
            <a:spLocks noGrp="1"/>
          </p:cNvSpPr>
          <p:nvPr>
            <p:ph type="sldNum" sz="quarter" idx="12"/>
          </p:nvPr>
        </p:nvSpPr>
        <p:spPr/>
        <p:txBody>
          <a:bodyPr/>
          <a:lstStyle/>
          <a:p>
            <a:fld id="{6B3EA299-E178-4459-8E12-244541B534EF}" type="slidenum">
              <a:rPr lang="nl-BE" smtClean="0"/>
              <a:t>15</a:t>
            </a:fld>
            <a:endParaRPr lang="nl-BE"/>
          </a:p>
        </p:txBody>
      </p:sp>
      <p:sp>
        <p:nvSpPr>
          <p:cNvPr id="10" name="Content Placeholder 9">
            <a:extLst>
              <a:ext uri="{FF2B5EF4-FFF2-40B4-BE49-F238E27FC236}">
                <a16:creationId xmlns:a16="http://schemas.microsoft.com/office/drawing/2014/main" id="{8EC5988F-B20D-46BA-A31A-1DE225EFF778}"/>
              </a:ext>
            </a:extLst>
          </p:cNvPr>
          <p:cNvSpPr txBox="1">
            <a:spLocks/>
          </p:cNvSpPr>
          <p:nvPr/>
        </p:nvSpPr>
        <p:spPr>
          <a:xfrm>
            <a:off x="458446" y="760412"/>
            <a:ext cx="11332959" cy="5370421"/>
          </a:xfrm>
          <a:prstGeom prst="rect">
            <a:avLst/>
          </a:prstGeom>
        </p:spPr>
        <p:txBody>
          <a:bodyPr vert="horz" lIns="91440" tIns="45720" rIns="91440" bIns="45720" rtlCol="0" anchor="ctr">
            <a:normAutofit/>
          </a:bodyPr>
          <a:lstStyle>
            <a:lvl1pPr marL="0" indent="0" algn="r" defTabSz="914400" rtl="0" eaLnBrk="1" latinLnBrk="0" hangingPunct="1">
              <a:lnSpc>
                <a:spcPct val="90000"/>
              </a:lnSpc>
              <a:spcBef>
                <a:spcPts val="1000"/>
              </a:spcBef>
              <a:buFont typeface="Wingdings" panose="05000000000000000000" pitchFamily="2" charset="2"/>
              <a:buNone/>
              <a:defRPr sz="1400" kern="1200">
                <a:solidFill>
                  <a:schemeClr val="tx1"/>
                </a:solidFill>
                <a:latin typeface="Trade Gothic LT Com" panose="020B05030403030200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rade Gothic LT Com" panose="020B05030403030200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Trade Gothic LT Com" panose="020B05030403030200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Trade Gothic LT Com" panose="020B05030403030200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Trade Gothic LT Com" panose="020B0503040303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nl-BE" sz="1600" b="1" dirty="0">
                <a:solidFill>
                  <a:srgbClr val="000000"/>
                </a:solidFill>
              </a:rPr>
              <a:t>Overstromingen</a:t>
            </a:r>
          </a:p>
          <a:p>
            <a:pPr marL="285750" indent="-285750" algn="l">
              <a:buFont typeface="Wingdings" panose="05000000000000000000" pitchFamily="2" charset="2"/>
              <a:buChar char="§"/>
            </a:pPr>
            <a:r>
              <a:rPr lang="nl-BE" dirty="0"/>
              <a:t>Overstromingsrichtlijn / EU </a:t>
            </a:r>
            <a:r>
              <a:rPr lang="nl-BE" dirty="0" err="1"/>
              <a:t>Floods</a:t>
            </a:r>
            <a:r>
              <a:rPr lang="nl-BE" dirty="0"/>
              <a:t> Directive</a:t>
            </a:r>
          </a:p>
          <a:p>
            <a:pPr marL="285750" indent="-285750" algn="l">
              <a:buFont typeface="Wingdings" panose="05000000000000000000" pitchFamily="2" charset="2"/>
              <a:buChar char="§"/>
            </a:pPr>
            <a:r>
              <a:rPr lang="nl-BE" dirty="0"/>
              <a:t>Uitvoering in twee fases:</a:t>
            </a:r>
          </a:p>
          <a:p>
            <a:pPr marL="1028700" lvl="1" indent="-342900">
              <a:buFont typeface="Wingdings" panose="05000000000000000000" pitchFamily="2" charset="2"/>
              <a:buChar char="Ø"/>
            </a:pPr>
            <a:r>
              <a:rPr lang="nl-BE" sz="1400" dirty="0"/>
              <a:t>Voorlopige risicobeoordeling uitgevoerd op basis waarvan de gebieden met een potentieel significant overstromingsrisico vastgesteld worden: Vlaanderen integraal aangeduid als een gebied met een potentieel significant overstromingsrisico, dat sterk kan toenemen ten gevolge van klimaatverandering en wijzigingen in landgebruik</a:t>
            </a:r>
          </a:p>
          <a:p>
            <a:pPr marL="1028700" lvl="1" indent="-342900">
              <a:buFont typeface="Wingdings" panose="05000000000000000000" pitchFamily="2" charset="2"/>
              <a:buChar char="Ø"/>
            </a:pPr>
            <a:r>
              <a:rPr lang="nl-BE" sz="1400" dirty="0"/>
              <a:t>Overstromingsgevaarkaarten (fysische eigenschappen), </a:t>
            </a:r>
            <a:r>
              <a:rPr lang="nl-BE" sz="1400" dirty="0" err="1"/>
              <a:t>overstromingsrisicokaarten</a:t>
            </a:r>
            <a:r>
              <a:rPr lang="nl-BE" sz="1400" dirty="0"/>
              <a:t> (gevolgen voor mens, ecologie, economie en cultureel erfgoed) en overstromingsrisicobeheerplannen voor alle significante bronnen van overstromingen en voor 3 </a:t>
            </a:r>
            <a:r>
              <a:rPr lang="nl-BE" sz="1400" dirty="0" err="1"/>
              <a:t>kansscenario’s</a:t>
            </a:r>
            <a:r>
              <a:rPr lang="nl-BE" sz="1400" dirty="0"/>
              <a:t> (kleine kans, middelgrote kans en grote kans op overstromingen) opgemaakt (raadpleegbaar op www.waterinfo.be)</a:t>
            </a:r>
          </a:p>
          <a:p>
            <a:pPr marL="285750" indent="-285750" algn="l">
              <a:buFont typeface="Wingdings" panose="05000000000000000000" pitchFamily="2" charset="2"/>
              <a:buChar char="§"/>
            </a:pPr>
            <a:r>
              <a:rPr lang="nl-BE" dirty="0"/>
              <a:t>Decreet Integraal Waterbeleid: omzetting richtlijn naar Vlaamse wetgeving</a:t>
            </a:r>
          </a:p>
          <a:p>
            <a:pPr marL="1028700" lvl="1" indent="-342900">
              <a:buFont typeface="Wingdings" panose="05000000000000000000" pitchFamily="2" charset="2"/>
              <a:buChar char="Ø"/>
            </a:pPr>
            <a:r>
              <a:rPr lang="nl-BE" sz="1400" dirty="0"/>
              <a:t>Afbakening overstromingsgebieden: recht van voorkoop – aankoopplicht – vergoedingsplicht</a:t>
            </a:r>
          </a:p>
          <a:p>
            <a:pPr marL="1028700" lvl="1" indent="-342900">
              <a:buFont typeface="Wingdings" panose="05000000000000000000" pitchFamily="2" charset="2"/>
              <a:buChar char="Ø"/>
            </a:pPr>
            <a:r>
              <a:rPr lang="nl-BE" sz="1400" dirty="0"/>
              <a:t>Overstromingsgevoelige gebieden: doorwerking in vergunningverlening via watertoets</a:t>
            </a:r>
          </a:p>
          <a:p>
            <a:pPr marL="1028700" lvl="1" indent="-342900">
              <a:buFont typeface="Wingdings" panose="05000000000000000000" pitchFamily="2" charset="2"/>
              <a:buChar char="Ø"/>
            </a:pPr>
            <a:r>
              <a:rPr lang="nl-BE" sz="1400" dirty="0"/>
              <a:t>Informatieplichten in onderhandse en authentieke akten van verkoop en verhuring van meer dan 9 jaar van onroerende goederen gesitueerd in een afgebakend overstromingsgebied of in overstromingsgevoelig gebied</a:t>
            </a:r>
          </a:p>
          <a:p>
            <a:pPr marL="285750" indent="-285750" algn="l">
              <a:buFont typeface="Wingdings" panose="05000000000000000000" pitchFamily="2" charset="2"/>
              <a:buChar char="§"/>
            </a:pPr>
            <a:r>
              <a:rPr lang="nl-BE" dirty="0"/>
              <a:t>Principes moeten/zullen nog verder worden omgezet</a:t>
            </a:r>
          </a:p>
        </p:txBody>
      </p:sp>
      <p:pic>
        <p:nvPicPr>
          <p:cNvPr id="9" name="Picture Placeholder 6">
            <a:extLst>
              <a:ext uri="{FF2B5EF4-FFF2-40B4-BE49-F238E27FC236}">
                <a16:creationId xmlns:a16="http://schemas.microsoft.com/office/drawing/2014/main" id="{3435FC29-C624-44D9-B8C6-29E727731CF0}"/>
              </a:ext>
            </a:extLst>
          </p:cNvPr>
          <p:cNvPicPr>
            <a:picLocks noGrp="1" noChangeAspect="1"/>
          </p:cNvPicPr>
          <p:nvPr>
            <p:ph type="pic" sz="quarter" idx="16"/>
          </p:nvPr>
        </p:nvPicPr>
        <p:blipFill rotWithShape="1">
          <a:blip r:embed="rId3"/>
          <a:srcRect t="2713" b="2713"/>
          <a:stretch/>
        </p:blipFill>
        <p:spPr>
          <a:xfrm>
            <a:off x="11353800" y="0"/>
            <a:ext cx="838200" cy="614363"/>
          </a:xfrm>
          <a:prstGeom prst="rect">
            <a:avLst/>
          </a:prstGeom>
        </p:spPr>
      </p:pic>
    </p:spTree>
    <p:extLst>
      <p:ext uri="{BB962C8B-B14F-4D97-AF65-F5344CB8AC3E}">
        <p14:creationId xmlns:p14="http://schemas.microsoft.com/office/powerpoint/2010/main" val="27707102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7397E2DB-3390-4EAC-8DC9-252CF01500B1}"/>
              </a:ext>
            </a:extLst>
          </p:cNvPr>
          <p:cNvSpPr>
            <a:spLocks noGrp="1"/>
          </p:cNvSpPr>
          <p:nvPr>
            <p:ph type="body" sz="quarter" idx="17"/>
          </p:nvPr>
        </p:nvSpPr>
        <p:spPr/>
        <p:txBody>
          <a:bodyPr/>
          <a:lstStyle/>
          <a:p>
            <a:r>
              <a:rPr lang="nl-BE" dirty="0"/>
              <a:t>Kristof Hectors</a:t>
            </a:r>
          </a:p>
        </p:txBody>
      </p:sp>
      <p:sp>
        <p:nvSpPr>
          <p:cNvPr id="21" name="Title 20">
            <a:extLst>
              <a:ext uri="{FF2B5EF4-FFF2-40B4-BE49-F238E27FC236}">
                <a16:creationId xmlns:a16="http://schemas.microsoft.com/office/drawing/2014/main" id="{502CCDB7-2D49-4A51-A31C-79DAE9B027C0}"/>
              </a:ext>
            </a:extLst>
          </p:cNvPr>
          <p:cNvSpPr>
            <a:spLocks noGrp="1"/>
          </p:cNvSpPr>
          <p:nvPr>
            <p:ph type="title"/>
          </p:nvPr>
        </p:nvSpPr>
        <p:spPr>
          <a:xfrm>
            <a:off x="266914" y="1022233"/>
            <a:ext cx="10515600" cy="418645"/>
          </a:xfrm>
        </p:spPr>
        <p:txBody>
          <a:bodyPr>
            <a:normAutofit fontScale="90000"/>
          </a:bodyPr>
          <a:lstStyle/>
          <a:p>
            <a:r>
              <a:rPr lang="nl-BE" sz="2400" b="1" dirty="0">
                <a:solidFill>
                  <a:schemeClr val="accent6">
                    <a:lumMod val="50000"/>
                  </a:schemeClr>
                </a:solidFill>
              </a:rPr>
              <a:t>D. </a:t>
            </a:r>
            <a:r>
              <a:rPr lang="nl-BE" b="1" dirty="0">
                <a:solidFill>
                  <a:schemeClr val="accent6">
                    <a:lumMod val="50000"/>
                  </a:schemeClr>
                </a:solidFill>
              </a:rPr>
              <a:t>Energieprestaties voor gebouwen</a:t>
            </a:r>
            <a:endParaRPr lang="nl-BE" dirty="0"/>
          </a:p>
        </p:txBody>
      </p:sp>
      <p:sp>
        <p:nvSpPr>
          <p:cNvPr id="22" name="Text Placeholder 21">
            <a:extLst>
              <a:ext uri="{FF2B5EF4-FFF2-40B4-BE49-F238E27FC236}">
                <a16:creationId xmlns:a16="http://schemas.microsoft.com/office/drawing/2014/main" id="{3D92D6F7-FAE8-4985-A41A-2BC92E6E5C43}"/>
              </a:ext>
            </a:extLst>
          </p:cNvPr>
          <p:cNvSpPr>
            <a:spLocks noGrp="1"/>
          </p:cNvSpPr>
          <p:nvPr>
            <p:ph type="body" sz="quarter" idx="13"/>
          </p:nvPr>
        </p:nvSpPr>
        <p:spPr/>
        <p:txBody>
          <a:bodyPr/>
          <a:lstStyle/>
          <a:p>
            <a:r>
              <a:rPr lang="nl-BE" dirty="0"/>
              <a:t>II. Impact op de vergunningsverlening</a:t>
            </a:r>
          </a:p>
        </p:txBody>
      </p:sp>
      <p:sp>
        <p:nvSpPr>
          <p:cNvPr id="27" name="Slide Number Placeholder 26">
            <a:extLst>
              <a:ext uri="{FF2B5EF4-FFF2-40B4-BE49-F238E27FC236}">
                <a16:creationId xmlns:a16="http://schemas.microsoft.com/office/drawing/2014/main" id="{C303EB63-2EC5-494E-B301-05BFEA20DBD0}"/>
              </a:ext>
            </a:extLst>
          </p:cNvPr>
          <p:cNvSpPr>
            <a:spLocks noGrp="1"/>
          </p:cNvSpPr>
          <p:nvPr>
            <p:ph type="sldNum" sz="quarter" idx="12"/>
          </p:nvPr>
        </p:nvSpPr>
        <p:spPr/>
        <p:txBody>
          <a:bodyPr/>
          <a:lstStyle/>
          <a:p>
            <a:fld id="{6B3EA299-E178-4459-8E12-244541B534EF}" type="slidenum">
              <a:rPr lang="nl-BE" smtClean="0"/>
              <a:t>16</a:t>
            </a:fld>
            <a:endParaRPr lang="nl-BE"/>
          </a:p>
        </p:txBody>
      </p:sp>
      <p:sp>
        <p:nvSpPr>
          <p:cNvPr id="10" name="Content Placeholder 9">
            <a:extLst>
              <a:ext uri="{FF2B5EF4-FFF2-40B4-BE49-F238E27FC236}">
                <a16:creationId xmlns:a16="http://schemas.microsoft.com/office/drawing/2014/main" id="{8EC5988F-B20D-46BA-A31A-1DE225EFF778}"/>
              </a:ext>
            </a:extLst>
          </p:cNvPr>
          <p:cNvSpPr txBox="1">
            <a:spLocks/>
          </p:cNvSpPr>
          <p:nvPr/>
        </p:nvSpPr>
        <p:spPr>
          <a:xfrm>
            <a:off x="458446" y="1504520"/>
            <a:ext cx="11332959" cy="4626313"/>
          </a:xfrm>
          <a:prstGeom prst="rect">
            <a:avLst/>
          </a:prstGeom>
        </p:spPr>
        <p:txBody>
          <a:bodyPr vert="horz" lIns="91440" tIns="45720" rIns="91440" bIns="45720" rtlCol="0" anchor="ctr">
            <a:normAutofit/>
          </a:bodyPr>
          <a:lstStyle>
            <a:lvl1pPr marL="0" indent="0" algn="r" defTabSz="914400" rtl="0" eaLnBrk="1" latinLnBrk="0" hangingPunct="1">
              <a:lnSpc>
                <a:spcPct val="90000"/>
              </a:lnSpc>
              <a:spcBef>
                <a:spcPts val="1000"/>
              </a:spcBef>
              <a:buFont typeface="Wingdings" panose="05000000000000000000" pitchFamily="2" charset="2"/>
              <a:buNone/>
              <a:defRPr sz="1400" kern="1200">
                <a:solidFill>
                  <a:schemeClr val="tx1"/>
                </a:solidFill>
                <a:latin typeface="Trade Gothic LT Com" panose="020B05030403030200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rade Gothic LT Com" panose="020B05030403030200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Trade Gothic LT Com" panose="020B05030403030200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Trade Gothic LT Com" panose="020B05030403030200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Trade Gothic LT Com" panose="020B0503040303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nl-BE" sz="1600" b="1" dirty="0">
                <a:solidFill>
                  <a:srgbClr val="000000"/>
                </a:solidFill>
              </a:rPr>
              <a:t>Titel XI Energiedecreet</a:t>
            </a:r>
          </a:p>
          <a:p>
            <a:pPr marL="285750" indent="-285750" algn="l">
              <a:buFont typeface="Wingdings" panose="05000000000000000000" pitchFamily="2" charset="2"/>
              <a:buChar char="§"/>
            </a:pPr>
            <a:r>
              <a:rPr lang="nl-BE" sz="1600" dirty="0">
                <a:solidFill>
                  <a:srgbClr val="000000"/>
                </a:solidFill>
              </a:rPr>
              <a:t>De Vlaamse Regering bepaalt de EPB-eisen waaraan gebouwen moeten voldoen waarvoor een omgevingsvergunningsaanvraag voor stedenbouwkundige handelingen wordt ingediend</a:t>
            </a:r>
          </a:p>
          <a:p>
            <a:pPr marL="1028700" lvl="1" indent="-342900">
              <a:buFont typeface="Wingdings" panose="05000000000000000000" pitchFamily="2" charset="2"/>
              <a:buChar char="Ø"/>
            </a:pPr>
            <a:r>
              <a:rPr lang="nl-BE" sz="1400" dirty="0">
                <a:solidFill>
                  <a:srgbClr val="000000"/>
                </a:solidFill>
                <a:sym typeface="Wingdings" panose="05000000000000000000" pitchFamily="2" charset="2"/>
              </a:rPr>
              <a:t>onderscheid tussen nieuwbouw en renovatie</a:t>
            </a:r>
          </a:p>
          <a:p>
            <a:pPr marL="1028700" lvl="1" indent="-342900">
              <a:buFont typeface="Wingdings" panose="05000000000000000000" pitchFamily="2" charset="2"/>
              <a:buChar char="Ø"/>
            </a:pPr>
            <a:r>
              <a:rPr lang="nl-BE" sz="1400" dirty="0">
                <a:solidFill>
                  <a:srgbClr val="000000"/>
                </a:solidFill>
                <a:sym typeface="Wingdings" panose="05000000000000000000" pitchFamily="2" charset="2"/>
              </a:rPr>
              <a:t>aandeel hernieuwbare energie voor nieuwbouw en ingrijpende energetische renovatie</a:t>
            </a:r>
          </a:p>
          <a:p>
            <a:pPr marL="285750" indent="-285750" algn="l">
              <a:buFont typeface="Wingdings" panose="05000000000000000000" pitchFamily="2" charset="2"/>
              <a:buChar char="§"/>
            </a:pPr>
            <a:r>
              <a:rPr lang="nl-BE" sz="1600" dirty="0">
                <a:solidFill>
                  <a:srgbClr val="000000"/>
                </a:solidFill>
              </a:rPr>
              <a:t>Vrijstellingen en afwijkingen mogelijk (art. 11.1.4 Energiedecreet)</a:t>
            </a:r>
          </a:p>
          <a:p>
            <a:pPr marL="285750" indent="-285750" algn="l">
              <a:buFont typeface="Wingdings" panose="05000000000000000000" pitchFamily="2" charset="2"/>
              <a:buChar char="§"/>
            </a:pPr>
            <a:r>
              <a:rPr lang="nl-BE" sz="1600" dirty="0">
                <a:solidFill>
                  <a:srgbClr val="000000"/>
                </a:solidFill>
              </a:rPr>
              <a:t>Berekeningsmethode energieprestatie o.b.v. algemene kader in bijlage van de Europese EPBD</a:t>
            </a:r>
          </a:p>
          <a:p>
            <a:pPr marL="971550" lvl="1" indent="-285750">
              <a:buFont typeface="Wingdings" panose="05000000000000000000" pitchFamily="2" charset="2"/>
              <a:buChar char="Ø"/>
            </a:pPr>
            <a:r>
              <a:rPr lang="nl-BE" sz="1400" dirty="0">
                <a:solidFill>
                  <a:srgbClr val="000000"/>
                </a:solidFill>
              </a:rPr>
              <a:t>alternatieve berekeningsmethode mogelijk </a:t>
            </a:r>
            <a:r>
              <a:rPr lang="nl-BE" sz="1400" dirty="0" err="1">
                <a:solidFill>
                  <a:srgbClr val="000000"/>
                </a:solidFill>
              </a:rPr>
              <a:t>i.g.v</a:t>
            </a:r>
            <a:r>
              <a:rPr lang="nl-BE" sz="1400" dirty="0">
                <a:solidFill>
                  <a:srgbClr val="000000"/>
                </a:solidFill>
              </a:rPr>
              <a:t>. innovatieve bouwconcepten of technologieën</a:t>
            </a:r>
          </a:p>
          <a:p>
            <a:pPr marL="285750" indent="-285750" algn="l">
              <a:buFont typeface="Wingdings" panose="05000000000000000000" pitchFamily="2" charset="2"/>
              <a:buChar char="§"/>
            </a:pPr>
            <a:r>
              <a:rPr lang="nl-BE" sz="1600" b="0" i="0" dirty="0">
                <a:solidFill>
                  <a:srgbClr val="000000"/>
                </a:solidFill>
                <a:effectLst/>
              </a:rPr>
              <a:t>Startverklaring met </a:t>
            </a:r>
            <a:r>
              <a:rPr lang="nl-BE" sz="1600" b="0" i="0" dirty="0" err="1">
                <a:solidFill>
                  <a:srgbClr val="000000"/>
                </a:solidFill>
                <a:effectLst/>
              </a:rPr>
              <a:t>voorafberekening</a:t>
            </a:r>
            <a:r>
              <a:rPr lang="nl-BE" sz="1600" b="0" i="0" dirty="0">
                <a:solidFill>
                  <a:srgbClr val="000000"/>
                </a:solidFill>
                <a:effectLst/>
              </a:rPr>
              <a:t>: vóór de start van de werken</a:t>
            </a:r>
          </a:p>
          <a:p>
            <a:pPr marL="285750" indent="-285750" algn="l">
              <a:buFont typeface="Wingdings" panose="05000000000000000000" pitchFamily="2" charset="2"/>
              <a:buChar char="§"/>
            </a:pPr>
            <a:r>
              <a:rPr lang="nl-BE" sz="1600" b="0" i="0" dirty="0">
                <a:solidFill>
                  <a:srgbClr val="000000"/>
                </a:solidFill>
                <a:effectLst/>
              </a:rPr>
              <a:t>EPB-aangifteplicht:</a:t>
            </a:r>
          </a:p>
          <a:p>
            <a:pPr marL="971550" lvl="1" indent="-285750">
              <a:buFont typeface="Wingdings" panose="05000000000000000000" pitchFamily="2" charset="2"/>
              <a:buChar char="Ø"/>
            </a:pPr>
            <a:r>
              <a:rPr lang="nl-BE" sz="1400" dirty="0">
                <a:solidFill>
                  <a:srgbClr val="000000"/>
                </a:solidFill>
              </a:rPr>
              <a:t>nieuwbouw: binnen 12 maanden na de ingebruikname of het beëindigen van de werken, en ten laatste 5 jaar na het verlenen van de vergunning of indienen van de melding (art. 11.1.8 en 11.1.11 Energiedecreet)</a:t>
            </a:r>
          </a:p>
          <a:p>
            <a:pPr marL="971550" lvl="1" indent="-285750">
              <a:buFont typeface="Wingdings" panose="05000000000000000000" pitchFamily="2" charset="2"/>
              <a:buChar char="Ø"/>
            </a:pPr>
            <a:r>
              <a:rPr lang="nl-BE" sz="1400" dirty="0">
                <a:solidFill>
                  <a:srgbClr val="000000"/>
                </a:solidFill>
              </a:rPr>
              <a:t>andere gebouwen: binnen 5 jaar na het verlenen van de vergunning of indienen van de melding </a:t>
            </a:r>
          </a:p>
          <a:p>
            <a:pPr marL="285750" indent="-285750" algn="l">
              <a:buFont typeface="Wingdings" panose="05000000000000000000" pitchFamily="2" charset="2"/>
              <a:buChar char="§"/>
            </a:pPr>
            <a:r>
              <a:rPr lang="nl-BE" sz="1600" b="0" i="0" dirty="0">
                <a:solidFill>
                  <a:srgbClr val="000000"/>
                </a:solidFill>
                <a:effectLst/>
              </a:rPr>
              <a:t>Minstens om de vijf jaar evaluatie van de EPB-eisen (art. 11.1.6 Energiedecreet)</a:t>
            </a:r>
          </a:p>
        </p:txBody>
      </p:sp>
      <p:pic>
        <p:nvPicPr>
          <p:cNvPr id="11" name="Picture Placeholder 6">
            <a:extLst>
              <a:ext uri="{FF2B5EF4-FFF2-40B4-BE49-F238E27FC236}">
                <a16:creationId xmlns:a16="http://schemas.microsoft.com/office/drawing/2014/main" id="{1AE9F236-2D19-4BF7-AE96-88F246BBCEF8}"/>
              </a:ext>
            </a:extLst>
          </p:cNvPr>
          <p:cNvPicPr>
            <a:picLocks noGrp="1" noChangeAspect="1"/>
          </p:cNvPicPr>
          <p:nvPr>
            <p:ph type="pic" sz="quarter" idx="16"/>
          </p:nvPr>
        </p:nvPicPr>
        <p:blipFill rotWithShape="1">
          <a:blip r:embed="rId2"/>
          <a:srcRect t="2713" b="2713"/>
          <a:stretch/>
        </p:blipFill>
        <p:spPr>
          <a:xfrm>
            <a:off x="11353800" y="0"/>
            <a:ext cx="838200" cy="614363"/>
          </a:xfrm>
          <a:prstGeom prst="rect">
            <a:avLst/>
          </a:prstGeom>
        </p:spPr>
      </p:pic>
    </p:spTree>
    <p:extLst>
      <p:ext uri="{BB962C8B-B14F-4D97-AF65-F5344CB8AC3E}">
        <p14:creationId xmlns:p14="http://schemas.microsoft.com/office/powerpoint/2010/main" val="4127287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7397E2DB-3390-4EAC-8DC9-252CF01500B1}"/>
              </a:ext>
            </a:extLst>
          </p:cNvPr>
          <p:cNvSpPr>
            <a:spLocks noGrp="1"/>
          </p:cNvSpPr>
          <p:nvPr>
            <p:ph type="body" sz="quarter" idx="17"/>
          </p:nvPr>
        </p:nvSpPr>
        <p:spPr/>
        <p:txBody>
          <a:bodyPr/>
          <a:lstStyle/>
          <a:p>
            <a:r>
              <a:rPr lang="nl-BE" dirty="0"/>
              <a:t>Kristof Hectors</a:t>
            </a:r>
          </a:p>
        </p:txBody>
      </p:sp>
      <p:sp>
        <p:nvSpPr>
          <p:cNvPr id="22" name="Text Placeholder 21">
            <a:extLst>
              <a:ext uri="{FF2B5EF4-FFF2-40B4-BE49-F238E27FC236}">
                <a16:creationId xmlns:a16="http://schemas.microsoft.com/office/drawing/2014/main" id="{3D92D6F7-FAE8-4985-A41A-2BC92E6E5C43}"/>
              </a:ext>
            </a:extLst>
          </p:cNvPr>
          <p:cNvSpPr>
            <a:spLocks noGrp="1"/>
          </p:cNvSpPr>
          <p:nvPr>
            <p:ph type="body" sz="quarter" idx="13"/>
          </p:nvPr>
        </p:nvSpPr>
        <p:spPr/>
        <p:txBody>
          <a:bodyPr/>
          <a:lstStyle/>
          <a:p>
            <a:r>
              <a:rPr lang="nl-BE" dirty="0"/>
              <a:t>D. Energieprestaties voor gebouwen</a:t>
            </a:r>
          </a:p>
        </p:txBody>
      </p:sp>
      <p:sp>
        <p:nvSpPr>
          <p:cNvPr id="27" name="Slide Number Placeholder 26">
            <a:extLst>
              <a:ext uri="{FF2B5EF4-FFF2-40B4-BE49-F238E27FC236}">
                <a16:creationId xmlns:a16="http://schemas.microsoft.com/office/drawing/2014/main" id="{C303EB63-2EC5-494E-B301-05BFEA20DBD0}"/>
              </a:ext>
            </a:extLst>
          </p:cNvPr>
          <p:cNvSpPr>
            <a:spLocks noGrp="1"/>
          </p:cNvSpPr>
          <p:nvPr>
            <p:ph type="sldNum" sz="quarter" idx="12"/>
          </p:nvPr>
        </p:nvSpPr>
        <p:spPr/>
        <p:txBody>
          <a:bodyPr/>
          <a:lstStyle/>
          <a:p>
            <a:fld id="{6B3EA299-E178-4459-8E12-244541B534EF}" type="slidenum">
              <a:rPr lang="nl-BE" smtClean="0"/>
              <a:t>17</a:t>
            </a:fld>
            <a:endParaRPr lang="nl-BE"/>
          </a:p>
        </p:txBody>
      </p:sp>
      <p:sp>
        <p:nvSpPr>
          <p:cNvPr id="10" name="Content Placeholder 9">
            <a:extLst>
              <a:ext uri="{FF2B5EF4-FFF2-40B4-BE49-F238E27FC236}">
                <a16:creationId xmlns:a16="http://schemas.microsoft.com/office/drawing/2014/main" id="{8EC5988F-B20D-46BA-A31A-1DE225EFF778}"/>
              </a:ext>
            </a:extLst>
          </p:cNvPr>
          <p:cNvSpPr txBox="1">
            <a:spLocks/>
          </p:cNvSpPr>
          <p:nvPr/>
        </p:nvSpPr>
        <p:spPr>
          <a:xfrm>
            <a:off x="458446" y="760412"/>
            <a:ext cx="11332959" cy="5370421"/>
          </a:xfrm>
          <a:prstGeom prst="rect">
            <a:avLst/>
          </a:prstGeom>
        </p:spPr>
        <p:txBody>
          <a:bodyPr vert="horz" lIns="91440" tIns="45720" rIns="91440" bIns="45720" rtlCol="0" anchor="ctr">
            <a:normAutofit/>
          </a:bodyPr>
          <a:lstStyle>
            <a:lvl1pPr marL="0" indent="0" algn="r" defTabSz="914400" rtl="0" eaLnBrk="1" latinLnBrk="0" hangingPunct="1">
              <a:lnSpc>
                <a:spcPct val="90000"/>
              </a:lnSpc>
              <a:spcBef>
                <a:spcPts val="1000"/>
              </a:spcBef>
              <a:buFont typeface="Wingdings" panose="05000000000000000000" pitchFamily="2" charset="2"/>
              <a:buNone/>
              <a:defRPr sz="1400" kern="1200">
                <a:solidFill>
                  <a:schemeClr val="tx1"/>
                </a:solidFill>
                <a:latin typeface="Trade Gothic LT Com" panose="020B05030403030200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rade Gothic LT Com" panose="020B05030403030200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Trade Gothic LT Com" panose="020B05030403030200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Trade Gothic LT Com" panose="020B05030403030200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Trade Gothic LT Com" panose="020B0503040303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l">
              <a:buFont typeface="Wingdings" panose="05000000000000000000" pitchFamily="2" charset="2"/>
              <a:buChar char="§"/>
            </a:pPr>
            <a:r>
              <a:rPr lang="nl-BE" sz="1600" dirty="0">
                <a:solidFill>
                  <a:srgbClr val="000000"/>
                </a:solidFill>
              </a:rPr>
              <a:t>Voorwaarden voor gebruik van bepaalde verwarmingsinstallaties, technische installaties en technische bouwsystemen (art. 11.1/1.1 e.v. Energiedecreet)</a:t>
            </a:r>
          </a:p>
          <a:p>
            <a:pPr marL="285750" indent="-285750" algn="l">
              <a:buFont typeface="Wingdings" panose="05000000000000000000" pitchFamily="2" charset="2"/>
              <a:buChar char="§"/>
            </a:pPr>
            <a:r>
              <a:rPr lang="nl-BE" sz="1600" dirty="0">
                <a:solidFill>
                  <a:srgbClr val="000000"/>
                </a:solidFill>
              </a:rPr>
              <a:t>Energieprestatiecertificaten (art. 11.2.1 e.v. Energiedecreet)</a:t>
            </a:r>
          </a:p>
          <a:p>
            <a:pPr marL="1028700" lvl="1" indent="-342900">
              <a:buFont typeface="Wingdings" panose="05000000000000000000" pitchFamily="2" charset="2"/>
              <a:buChar char="Ø"/>
            </a:pPr>
            <a:r>
              <a:rPr lang="nl-BE" sz="1400" dirty="0">
                <a:solidFill>
                  <a:srgbClr val="000000"/>
                </a:solidFill>
              </a:rPr>
              <a:t>onderscheid tussen residentiële en niet-residentiële gebouwen</a:t>
            </a:r>
          </a:p>
          <a:p>
            <a:pPr marL="1028700" lvl="1" indent="-342900">
              <a:buFont typeface="Wingdings" panose="05000000000000000000" pitchFamily="2" charset="2"/>
              <a:buChar char="Ø"/>
            </a:pPr>
            <a:r>
              <a:rPr lang="nl-BE" sz="1400" dirty="0">
                <a:solidFill>
                  <a:srgbClr val="000000"/>
                </a:solidFill>
              </a:rPr>
              <a:t>overdrachts- en informatieregeling bij verkoop en verhuur</a:t>
            </a:r>
          </a:p>
          <a:p>
            <a:pPr marL="1028700" lvl="1" indent="-342900">
              <a:buFont typeface="Wingdings" panose="05000000000000000000" pitchFamily="2" charset="2"/>
              <a:buChar char="Ø"/>
            </a:pPr>
            <a:r>
              <a:rPr lang="nl-BE" sz="1400" dirty="0">
                <a:solidFill>
                  <a:srgbClr val="000000"/>
                </a:solidFill>
              </a:rPr>
              <a:t>referentiewaarden op basis waarvan de energieprestaties van het gebouw worden beoordeeld en vergeleken met die van andere gebouwen</a:t>
            </a:r>
          </a:p>
          <a:p>
            <a:pPr marL="1028700" lvl="1" indent="-342900">
              <a:buFont typeface="Wingdings" panose="05000000000000000000" pitchFamily="2" charset="2"/>
              <a:buChar char="Ø"/>
            </a:pPr>
            <a:r>
              <a:rPr lang="nl-BE" sz="1400" dirty="0">
                <a:solidFill>
                  <a:srgbClr val="000000"/>
                </a:solidFill>
              </a:rPr>
              <a:t>aanbevelingen voor de kostenefficiënte verbetering van de energieprestatie van het gebouw of tips voor goed gebruikersgedrag</a:t>
            </a:r>
          </a:p>
          <a:p>
            <a:pPr marL="1028700" lvl="1" indent="-342900">
              <a:buFont typeface="Wingdings" panose="05000000000000000000" pitchFamily="2" charset="2"/>
              <a:buChar char="Ø"/>
            </a:pPr>
            <a:r>
              <a:rPr lang="nl-BE" sz="1400" dirty="0">
                <a:solidFill>
                  <a:srgbClr val="000000"/>
                </a:solidFill>
                <a:sym typeface="Wingdings" panose="05000000000000000000" pitchFamily="2" charset="2"/>
              </a:rPr>
              <a:t>geldigheidsduur: 10 jaar voor residentiële en kleine niet-residentiële gebouwen, 5 jaar voor andere niet-residentiële gebouwen</a:t>
            </a:r>
          </a:p>
          <a:p>
            <a:pPr marL="1028700" lvl="1" indent="-342900">
              <a:buFont typeface="Wingdings" panose="05000000000000000000" pitchFamily="2" charset="2"/>
              <a:buChar char="Ø"/>
            </a:pPr>
            <a:r>
              <a:rPr lang="nl-BE" sz="1400" dirty="0">
                <a:solidFill>
                  <a:srgbClr val="000000"/>
                </a:solidFill>
              </a:rPr>
              <a:t>reeds meer dan 10 jaar verplicht bij verkoop en verhuur van woningen en appartementen, toepassingsgebied wordt steeds groter</a:t>
            </a:r>
          </a:p>
          <a:p>
            <a:pPr marL="285750" indent="-285750" algn="l">
              <a:buFont typeface="Wingdings" panose="05000000000000000000" pitchFamily="2" charset="2"/>
              <a:buChar char="§"/>
            </a:pPr>
            <a:r>
              <a:rPr lang="nl-BE" sz="1600" dirty="0">
                <a:solidFill>
                  <a:srgbClr val="000000"/>
                </a:solidFill>
              </a:rPr>
              <a:t>Renteloze energieleningen voor renovatie en EPC-labelpremies</a:t>
            </a:r>
          </a:p>
          <a:p>
            <a:pPr marL="285750" indent="-285750" algn="l">
              <a:buFont typeface="Wingdings" panose="05000000000000000000" pitchFamily="2" charset="2"/>
              <a:buChar char="§"/>
            </a:pPr>
            <a:r>
              <a:rPr lang="nl-BE" sz="1600" dirty="0">
                <a:solidFill>
                  <a:srgbClr val="000000"/>
                </a:solidFill>
              </a:rPr>
              <a:t>Toekomstig recht: renovatieadvies (art. 11.2/1.1 e.v. Energiedecreet)</a:t>
            </a:r>
          </a:p>
          <a:p>
            <a:pPr marL="1028700" lvl="1" indent="-342900">
              <a:buFont typeface="Wingdings" panose="05000000000000000000" pitchFamily="2" charset="2"/>
              <a:buChar char="Ø"/>
            </a:pPr>
            <a:r>
              <a:rPr lang="nl-BE" sz="1400" dirty="0">
                <a:solidFill>
                  <a:srgbClr val="000000"/>
                </a:solidFill>
              </a:rPr>
              <a:t>eigenaar wordt geïnformeerd en gesensibiliseerd over de energetische toestand en renovatiewaardigheid van het gebouw</a:t>
            </a:r>
          </a:p>
          <a:p>
            <a:pPr marL="1028700" lvl="1" indent="-342900">
              <a:buFont typeface="Wingdings" panose="05000000000000000000" pitchFamily="2" charset="2"/>
              <a:buChar char="Ø"/>
            </a:pPr>
            <a:r>
              <a:rPr lang="nl-BE" sz="1400" dirty="0">
                <a:solidFill>
                  <a:srgbClr val="000000"/>
                </a:solidFill>
              </a:rPr>
              <a:t>evaluatie van de energieprestatie in de huidige toestand en adviezen om bij een renovatie de juiste toekomstgerichte keuzes te maken</a:t>
            </a:r>
            <a:endParaRPr lang="nl-BE" sz="1600" dirty="0">
              <a:solidFill>
                <a:srgbClr val="000000"/>
              </a:solidFill>
            </a:endParaRPr>
          </a:p>
        </p:txBody>
      </p:sp>
      <p:pic>
        <p:nvPicPr>
          <p:cNvPr id="9" name="Picture Placeholder 6">
            <a:extLst>
              <a:ext uri="{FF2B5EF4-FFF2-40B4-BE49-F238E27FC236}">
                <a16:creationId xmlns:a16="http://schemas.microsoft.com/office/drawing/2014/main" id="{C087F0A3-7E5E-42BF-BB5F-DFD0A67F69A9}"/>
              </a:ext>
            </a:extLst>
          </p:cNvPr>
          <p:cNvPicPr>
            <a:picLocks noGrp="1" noChangeAspect="1"/>
          </p:cNvPicPr>
          <p:nvPr>
            <p:ph type="pic" sz="quarter" idx="16"/>
          </p:nvPr>
        </p:nvPicPr>
        <p:blipFill rotWithShape="1">
          <a:blip r:embed="rId2"/>
          <a:srcRect t="2713" b="2713"/>
          <a:stretch/>
        </p:blipFill>
        <p:spPr>
          <a:xfrm>
            <a:off x="11353800" y="0"/>
            <a:ext cx="838200" cy="614363"/>
          </a:xfrm>
          <a:prstGeom prst="rect">
            <a:avLst/>
          </a:prstGeom>
        </p:spPr>
      </p:pic>
    </p:spTree>
    <p:extLst>
      <p:ext uri="{BB962C8B-B14F-4D97-AF65-F5344CB8AC3E}">
        <p14:creationId xmlns:p14="http://schemas.microsoft.com/office/powerpoint/2010/main" val="1874060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7397E2DB-3390-4EAC-8DC9-252CF01500B1}"/>
              </a:ext>
            </a:extLst>
          </p:cNvPr>
          <p:cNvSpPr>
            <a:spLocks noGrp="1"/>
          </p:cNvSpPr>
          <p:nvPr>
            <p:ph type="body" sz="quarter" idx="17"/>
          </p:nvPr>
        </p:nvSpPr>
        <p:spPr/>
        <p:txBody>
          <a:bodyPr/>
          <a:lstStyle/>
          <a:p>
            <a:r>
              <a:rPr lang="nl-BE" dirty="0"/>
              <a:t>Kristof Hectors</a:t>
            </a:r>
          </a:p>
        </p:txBody>
      </p:sp>
      <p:sp>
        <p:nvSpPr>
          <p:cNvPr id="22" name="Text Placeholder 21">
            <a:extLst>
              <a:ext uri="{FF2B5EF4-FFF2-40B4-BE49-F238E27FC236}">
                <a16:creationId xmlns:a16="http://schemas.microsoft.com/office/drawing/2014/main" id="{3D92D6F7-FAE8-4985-A41A-2BC92E6E5C43}"/>
              </a:ext>
            </a:extLst>
          </p:cNvPr>
          <p:cNvSpPr>
            <a:spLocks noGrp="1"/>
          </p:cNvSpPr>
          <p:nvPr>
            <p:ph type="body" sz="quarter" idx="13"/>
          </p:nvPr>
        </p:nvSpPr>
        <p:spPr/>
        <p:txBody>
          <a:bodyPr/>
          <a:lstStyle/>
          <a:p>
            <a:r>
              <a:rPr lang="nl-BE" dirty="0"/>
              <a:t>D. Energieprestaties voor gebouwen</a:t>
            </a:r>
          </a:p>
        </p:txBody>
      </p:sp>
      <p:sp>
        <p:nvSpPr>
          <p:cNvPr id="27" name="Slide Number Placeholder 26">
            <a:extLst>
              <a:ext uri="{FF2B5EF4-FFF2-40B4-BE49-F238E27FC236}">
                <a16:creationId xmlns:a16="http://schemas.microsoft.com/office/drawing/2014/main" id="{C303EB63-2EC5-494E-B301-05BFEA20DBD0}"/>
              </a:ext>
            </a:extLst>
          </p:cNvPr>
          <p:cNvSpPr>
            <a:spLocks noGrp="1"/>
          </p:cNvSpPr>
          <p:nvPr>
            <p:ph type="sldNum" sz="quarter" idx="12"/>
          </p:nvPr>
        </p:nvSpPr>
        <p:spPr/>
        <p:txBody>
          <a:bodyPr/>
          <a:lstStyle/>
          <a:p>
            <a:fld id="{6B3EA299-E178-4459-8E12-244541B534EF}" type="slidenum">
              <a:rPr lang="nl-BE" smtClean="0"/>
              <a:t>18</a:t>
            </a:fld>
            <a:endParaRPr lang="nl-BE"/>
          </a:p>
        </p:txBody>
      </p:sp>
      <p:sp>
        <p:nvSpPr>
          <p:cNvPr id="10" name="Content Placeholder 9">
            <a:extLst>
              <a:ext uri="{FF2B5EF4-FFF2-40B4-BE49-F238E27FC236}">
                <a16:creationId xmlns:a16="http://schemas.microsoft.com/office/drawing/2014/main" id="{8EC5988F-B20D-46BA-A31A-1DE225EFF778}"/>
              </a:ext>
            </a:extLst>
          </p:cNvPr>
          <p:cNvSpPr txBox="1">
            <a:spLocks/>
          </p:cNvSpPr>
          <p:nvPr/>
        </p:nvSpPr>
        <p:spPr>
          <a:xfrm>
            <a:off x="519406" y="1225518"/>
            <a:ext cx="11332959" cy="4792105"/>
          </a:xfrm>
          <a:prstGeom prst="rect">
            <a:avLst/>
          </a:prstGeom>
        </p:spPr>
        <p:txBody>
          <a:bodyPr vert="horz" lIns="91440" tIns="45720" rIns="91440" bIns="45720" rtlCol="0" anchor="ctr">
            <a:normAutofit/>
          </a:bodyPr>
          <a:lstStyle>
            <a:lvl1pPr marL="0" indent="0" algn="r" defTabSz="914400" rtl="0" eaLnBrk="1" latinLnBrk="0" hangingPunct="1">
              <a:lnSpc>
                <a:spcPct val="90000"/>
              </a:lnSpc>
              <a:spcBef>
                <a:spcPts val="1000"/>
              </a:spcBef>
              <a:buFont typeface="Wingdings" panose="05000000000000000000" pitchFamily="2" charset="2"/>
              <a:buNone/>
              <a:defRPr sz="1400" kern="1200">
                <a:solidFill>
                  <a:schemeClr val="tx1"/>
                </a:solidFill>
                <a:latin typeface="Trade Gothic LT Com" panose="020B05030403030200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rade Gothic LT Com" panose="020B05030403030200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Trade Gothic LT Com" panose="020B05030403030200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Trade Gothic LT Com" panose="020B05030403030200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Trade Gothic LT Com" panose="020B0503040303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nl-BE" sz="1600" b="1" dirty="0">
                <a:solidFill>
                  <a:srgbClr val="000000"/>
                </a:solidFill>
              </a:rPr>
              <a:t>Renovatieplicht</a:t>
            </a:r>
          </a:p>
          <a:p>
            <a:pPr marL="285750" indent="-285750" algn="l">
              <a:buFont typeface="Wingdings" panose="05000000000000000000" pitchFamily="2" charset="2"/>
              <a:buChar char="§"/>
            </a:pPr>
            <a:r>
              <a:rPr lang="nl-BE" dirty="0">
                <a:solidFill>
                  <a:srgbClr val="000000"/>
                </a:solidFill>
              </a:rPr>
              <a:t>Artikel 11.2/2.1 Energiedecreet en artikel 9.3.1 Energiebesluit</a:t>
            </a:r>
          </a:p>
          <a:p>
            <a:pPr algn="l"/>
            <a:r>
              <a:rPr lang="nl-BE" dirty="0">
                <a:solidFill>
                  <a:srgbClr val="000000"/>
                </a:solidFill>
              </a:rPr>
              <a:t>	</a:t>
            </a:r>
            <a:r>
              <a:rPr lang="nl-BE" i="1" dirty="0">
                <a:solidFill>
                  <a:srgbClr val="000000"/>
                </a:solidFill>
              </a:rPr>
              <a:t>“Vlaamse Regering kan bepalen dat niet-residentiële gebouwen binnen een gestelde termijn bij een notariële overdracht in volle 		eigendom, of bij het vestigen van een opstalrecht of erfpacht op een niet-residentieel gebouw, na het verlijden van de authentieke 	akte aan een </a:t>
            </a:r>
            <a:r>
              <a:rPr lang="nl-BE" i="1" u="sng" dirty="0">
                <a:solidFill>
                  <a:srgbClr val="000000"/>
                </a:solidFill>
              </a:rPr>
              <a:t>minimaal energieprestatieniveau </a:t>
            </a:r>
            <a:r>
              <a:rPr lang="nl-BE" i="1" dirty="0">
                <a:solidFill>
                  <a:srgbClr val="000000"/>
                </a:solidFill>
              </a:rPr>
              <a:t>voldoen.” </a:t>
            </a:r>
          </a:p>
          <a:p>
            <a:pPr marL="285750" indent="-285750" algn="l">
              <a:buFont typeface="Wingdings" panose="05000000000000000000" pitchFamily="2" charset="2"/>
              <a:buChar char="§"/>
            </a:pPr>
            <a:r>
              <a:rPr lang="nl-BE" dirty="0">
                <a:solidFill>
                  <a:srgbClr val="000000"/>
                </a:solidFill>
              </a:rPr>
              <a:t>4 energiebesparende maatregelen: </a:t>
            </a:r>
          </a:p>
          <a:p>
            <a:pPr marL="971550" lvl="1" indent="-285750">
              <a:buFont typeface="Wingdings" panose="05000000000000000000" pitchFamily="2" charset="2"/>
              <a:buChar char="Ø"/>
            </a:pPr>
            <a:r>
              <a:rPr lang="nl-BE" sz="1200" dirty="0">
                <a:solidFill>
                  <a:srgbClr val="000000"/>
                </a:solidFill>
              </a:rPr>
              <a:t>Dak met minimale isolerende waarde</a:t>
            </a:r>
          </a:p>
          <a:p>
            <a:pPr marL="971550" lvl="1" indent="-285750">
              <a:buFont typeface="Wingdings" panose="05000000000000000000" pitchFamily="2" charset="2"/>
              <a:buChar char="Ø"/>
            </a:pPr>
            <a:r>
              <a:rPr lang="nl-BE" sz="1200" dirty="0">
                <a:solidFill>
                  <a:srgbClr val="000000"/>
                </a:solidFill>
              </a:rPr>
              <a:t>Enkel glas vervangen door </a:t>
            </a:r>
            <a:r>
              <a:rPr lang="nl-BE" sz="1200" dirty="0" err="1">
                <a:solidFill>
                  <a:srgbClr val="000000"/>
                </a:solidFill>
              </a:rPr>
              <a:t>hoogrendementsbeglazing</a:t>
            </a:r>
            <a:endParaRPr lang="nl-BE" sz="1200" dirty="0">
              <a:solidFill>
                <a:srgbClr val="000000"/>
              </a:solidFill>
            </a:endParaRPr>
          </a:p>
          <a:p>
            <a:pPr marL="971550" lvl="1" indent="-285750">
              <a:buFont typeface="Wingdings" panose="05000000000000000000" pitchFamily="2" charset="2"/>
              <a:buChar char="Ø"/>
            </a:pPr>
            <a:r>
              <a:rPr lang="nl-BE" sz="1200" dirty="0">
                <a:solidFill>
                  <a:srgbClr val="000000"/>
                </a:solidFill>
              </a:rPr>
              <a:t>verwarmingsinstallaties van ouder dan 15 jaar moeten worden vernieuwd (als er een aardgasnet beschikbaar is, mag er geen nieuwe stookolieketel komen)</a:t>
            </a:r>
          </a:p>
          <a:p>
            <a:pPr marL="971550" lvl="1" indent="-285750">
              <a:buFont typeface="Wingdings" panose="05000000000000000000" pitchFamily="2" charset="2"/>
              <a:buChar char="Ø"/>
            </a:pPr>
            <a:r>
              <a:rPr lang="nl-BE" sz="1200" dirty="0">
                <a:solidFill>
                  <a:srgbClr val="000000"/>
                </a:solidFill>
              </a:rPr>
              <a:t>Vervangen oude koelinstallaties</a:t>
            </a:r>
          </a:p>
          <a:p>
            <a:pPr marL="285750" indent="-285750" algn="l">
              <a:buFont typeface="Wingdings" panose="05000000000000000000" pitchFamily="2" charset="2"/>
              <a:buChar char="§"/>
            </a:pPr>
            <a:r>
              <a:rPr lang="nl-BE" dirty="0">
                <a:solidFill>
                  <a:srgbClr val="000000"/>
                </a:solidFill>
              </a:rPr>
              <a:t>Voor woningen geen plicht, maar stimuli</a:t>
            </a:r>
          </a:p>
          <a:p>
            <a:pPr marL="971550" lvl="1" indent="-285750">
              <a:buFont typeface="Wingdings" panose="05000000000000000000" pitchFamily="2" charset="2"/>
              <a:buChar char="Ø"/>
            </a:pPr>
            <a:r>
              <a:rPr lang="nl-BE" sz="1200" dirty="0">
                <a:solidFill>
                  <a:srgbClr val="000000"/>
                </a:solidFill>
              </a:rPr>
              <a:t>Verhoogde premies voor muurisolatie en isolerende beglazing</a:t>
            </a:r>
          </a:p>
          <a:p>
            <a:pPr marL="971550" lvl="1" indent="-285750">
              <a:buFont typeface="Wingdings" panose="05000000000000000000" pitchFamily="2" charset="2"/>
              <a:buChar char="Ø"/>
            </a:pPr>
            <a:r>
              <a:rPr lang="nl-BE" sz="1200" dirty="0">
                <a:solidFill>
                  <a:srgbClr val="000000"/>
                </a:solidFill>
              </a:rPr>
              <a:t>Tijdelijk verhoogde premie voor dakisolatie en buitenmuurisolatie bij asbestverwijdering</a:t>
            </a:r>
          </a:p>
          <a:p>
            <a:pPr marL="971550" lvl="1" indent="-285750">
              <a:buFont typeface="Wingdings" panose="05000000000000000000" pitchFamily="2" charset="2"/>
              <a:buChar char="Ø"/>
            </a:pPr>
            <a:r>
              <a:rPr lang="nl-BE" sz="1200" dirty="0">
                <a:solidFill>
                  <a:srgbClr val="000000"/>
                </a:solidFill>
              </a:rPr>
              <a:t>Renteloze energielening</a:t>
            </a:r>
          </a:p>
          <a:p>
            <a:pPr marL="971550" lvl="1" indent="-285750">
              <a:buFont typeface="Wingdings" panose="05000000000000000000" pitchFamily="2" charset="2"/>
              <a:buChar char="Ø"/>
            </a:pPr>
            <a:r>
              <a:rPr lang="nl-BE" sz="1200" dirty="0">
                <a:solidFill>
                  <a:srgbClr val="000000"/>
                </a:solidFill>
              </a:rPr>
              <a:t>EPC-labelpremie voor alle woningen</a:t>
            </a:r>
          </a:p>
        </p:txBody>
      </p:sp>
      <p:pic>
        <p:nvPicPr>
          <p:cNvPr id="9" name="Picture Placeholder 6">
            <a:extLst>
              <a:ext uri="{FF2B5EF4-FFF2-40B4-BE49-F238E27FC236}">
                <a16:creationId xmlns:a16="http://schemas.microsoft.com/office/drawing/2014/main" id="{9C75DD04-888C-4950-9ADB-3F665DDA1BC0}"/>
              </a:ext>
            </a:extLst>
          </p:cNvPr>
          <p:cNvPicPr>
            <a:picLocks noGrp="1" noChangeAspect="1"/>
          </p:cNvPicPr>
          <p:nvPr>
            <p:ph type="pic" sz="quarter" idx="16"/>
          </p:nvPr>
        </p:nvPicPr>
        <p:blipFill rotWithShape="1">
          <a:blip r:embed="rId3"/>
          <a:srcRect t="2713" b="2713"/>
          <a:stretch/>
        </p:blipFill>
        <p:spPr>
          <a:xfrm>
            <a:off x="11353800" y="0"/>
            <a:ext cx="838200" cy="614363"/>
          </a:xfrm>
          <a:prstGeom prst="rect">
            <a:avLst/>
          </a:prstGeom>
        </p:spPr>
      </p:pic>
    </p:spTree>
    <p:extLst>
      <p:ext uri="{BB962C8B-B14F-4D97-AF65-F5344CB8AC3E}">
        <p14:creationId xmlns:p14="http://schemas.microsoft.com/office/powerpoint/2010/main" val="3338137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FDC5967-DE79-4C97-BBDE-A1A376F1EFAB}"/>
              </a:ext>
            </a:extLst>
          </p:cNvPr>
          <p:cNvSpPr>
            <a:spLocks noGrp="1"/>
          </p:cNvSpPr>
          <p:nvPr>
            <p:ph type="body" sz="quarter" idx="15"/>
          </p:nvPr>
        </p:nvSpPr>
        <p:spPr/>
        <p:txBody>
          <a:bodyPr/>
          <a:lstStyle/>
          <a:p>
            <a:r>
              <a:rPr lang="nl-BE" dirty="0"/>
              <a:t>Kristof Hectors</a:t>
            </a:r>
          </a:p>
        </p:txBody>
      </p:sp>
      <p:sp>
        <p:nvSpPr>
          <p:cNvPr id="4" name="Text Placeholder 3">
            <a:extLst>
              <a:ext uri="{FF2B5EF4-FFF2-40B4-BE49-F238E27FC236}">
                <a16:creationId xmlns:a16="http://schemas.microsoft.com/office/drawing/2014/main" id="{98424AAF-3327-4476-837D-3F4B1575A0BB}"/>
              </a:ext>
            </a:extLst>
          </p:cNvPr>
          <p:cNvSpPr>
            <a:spLocks noGrp="1"/>
          </p:cNvSpPr>
          <p:nvPr>
            <p:ph type="body" sz="quarter" idx="13"/>
          </p:nvPr>
        </p:nvSpPr>
        <p:spPr/>
        <p:txBody>
          <a:bodyPr/>
          <a:lstStyle/>
          <a:p>
            <a:r>
              <a:rPr lang="nl-BE" dirty="0"/>
              <a:t>II. Impact op de vergunningverlening</a:t>
            </a:r>
          </a:p>
        </p:txBody>
      </p:sp>
      <p:sp>
        <p:nvSpPr>
          <p:cNvPr id="3" name="Title 2">
            <a:extLst>
              <a:ext uri="{FF2B5EF4-FFF2-40B4-BE49-F238E27FC236}">
                <a16:creationId xmlns:a16="http://schemas.microsoft.com/office/drawing/2014/main" id="{9B6B7F34-FA2C-4518-8AF9-2BCB162C7642}"/>
              </a:ext>
            </a:extLst>
          </p:cNvPr>
          <p:cNvSpPr>
            <a:spLocks noGrp="1"/>
          </p:cNvSpPr>
          <p:nvPr>
            <p:ph type="title"/>
          </p:nvPr>
        </p:nvSpPr>
        <p:spPr/>
        <p:txBody>
          <a:bodyPr>
            <a:normAutofit fontScale="90000"/>
          </a:bodyPr>
          <a:lstStyle/>
          <a:p>
            <a:r>
              <a:rPr lang="nl-BE" sz="2400" b="1" dirty="0">
                <a:solidFill>
                  <a:schemeClr val="accent6">
                    <a:lumMod val="50000"/>
                  </a:schemeClr>
                </a:solidFill>
              </a:rPr>
              <a:t>E. Klimaattoets in het kader van de vergunningverlening?</a:t>
            </a:r>
            <a:endParaRPr lang="nl-BE" dirty="0"/>
          </a:p>
        </p:txBody>
      </p:sp>
      <p:sp>
        <p:nvSpPr>
          <p:cNvPr id="10" name="Slide Number Placeholder 9">
            <a:extLst>
              <a:ext uri="{FF2B5EF4-FFF2-40B4-BE49-F238E27FC236}">
                <a16:creationId xmlns:a16="http://schemas.microsoft.com/office/drawing/2014/main" id="{A85E4D18-213A-485F-A0EE-0F75AA5F5E4A}"/>
              </a:ext>
            </a:extLst>
          </p:cNvPr>
          <p:cNvSpPr>
            <a:spLocks noGrp="1"/>
          </p:cNvSpPr>
          <p:nvPr>
            <p:ph type="sldNum" sz="quarter" idx="12"/>
          </p:nvPr>
        </p:nvSpPr>
        <p:spPr/>
        <p:txBody>
          <a:bodyPr/>
          <a:lstStyle/>
          <a:p>
            <a:fld id="{6B3EA299-E178-4459-8E12-244541B534EF}" type="slidenum">
              <a:rPr lang="nl-BE" smtClean="0"/>
              <a:t>19</a:t>
            </a:fld>
            <a:endParaRPr lang="nl-BE"/>
          </a:p>
        </p:txBody>
      </p:sp>
      <p:sp>
        <p:nvSpPr>
          <p:cNvPr id="12" name="Content Placeholder 5">
            <a:extLst>
              <a:ext uri="{FF2B5EF4-FFF2-40B4-BE49-F238E27FC236}">
                <a16:creationId xmlns:a16="http://schemas.microsoft.com/office/drawing/2014/main" id="{0EF90592-391E-4795-9210-90FB6781A4FA}"/>
              </a:ext>
            </a:extLst>
          </p:cNvPr>
          <p:cNvSpPr txBox="1">
            <a:spLocks/>
          </p:cNvSpPr>
          <p:nvPr/>
        </p:nvSpPr>
        <p:spPr>
          <a:xfrm>
            <a:off x="838200" y="1947259"/>
            <a:ext cx="7217608" cy="3983758"/>
          </a:xfrm>
          <a:prstGeom prst="rect">
            <a:avLst/>
          </a:prstGeom>
        </p:spPr>
        <p:txBody>
          <a:bodyPr>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200" kern="1200">
                <a:solidFill>
                  <a:schemeClr val="tx1"/>
                </a:solidFill>
                <a:latin typeface="Trade Gothic LT Com" panose="020B05030403030200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rade Gothic LT Com" panose="020B05030403030200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Trade Gothic LT Com" panose="020B05030403030200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Trade Gothic LT Com" panose="020B05030403030200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Trade Gothic LT Com" panose="020B0503040303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1600" dirty="0"/>
              <a:t>Tankstation-arrest </a:t>
            </a:r>
            <a:r>
              <a:rPr lang="nl-BE" sz="1600" dirty="0" err="1"/>
              <a:t>RvVb</a:t>
            </a:r>
            <a:r>
              <a:rPr lang="nl-BE" sz="1600" dirty="0"/>
              <a:t> 22 april 2021 nr. RvVb-S-2021-0923, </a:t>
            </a:r>
            <a:r>
              <a:rPr lang="nl-BE" sz="1600" dirty="0" err="1"/>
              <a:t>Lauwrys</a:t>
            </a:r>
            <a:endParaRPr lang="nl-BE" sz="1600" dirty="0"/>
          </a:p>
          <a:p>
            <a:pPr lvl="1"/>
            <a:r>
              <a:rPr lang="nl-BE" sz="1400" dirty="0">
                <a:sym typeface="Wingdings" panose="05000000000000000000" pitchFamily="2" charset="2"/>
              </a:rPr>
              <a:t>Boechout weigert de vergunning: a</a:t>
            </a:r>
            <a:r>
              <a:rPr lang="nl-BE" sz="1400" dirty="0"/>
              <a:t>anvraag tankstation </a:t>
            </a:r>
            <a:r>
              <a:rPr lang="nl-BE" sz="1400" dirty="0">
                <a:sym typeface="Wingdings" panose="05000000000000000000" pitchFamily="2" charset="2"/>
              </a:rPr>
              <a:t> klimaatengagement Burgemeester convenant = “CO2 uitstoot verminderen met 20% tegen 2020”</a:t>
            </a:r>
          </a:p>
          <a:p>
            <a:pPr lvl="1"/>
            <a:r>
              <a:rPr lang="nl-BE" sz="1400" dirty="0">
                <a:sym typeface="Wingdings" panose="05000000000000000000" pitchFamily="2" charset="2"/>
              </a:rPr>
              <a:t>Provincie verleent de vergunning: bestaande regelgeving voorziet geen klimaattoets</a:t>
            </a:r>
          </a:p>
          <a:p>
            <a:pPr lvl="1"/>
            <a:r>
              <a:rPr lang="nl-BE" sz="1400" dirty="0" err="1">
                <a:sym typeface="Wingdings" panose="05000000000000000000" pitchFamily="2" charset="2"/>
              </a:rPr>
              <a:t>RvVb</a:t>
            </a:r>
            <a:r>
              <a:rPr lang="nl-BE" sz="1400" dirty="0">
                <a:sym typeface="Wingdings" panose="05000000000000000000" pitchFamily="2" charset="2"/>
              </a:rPr>
              <a:t> vernietigt vergunning: de zorg voor klimaat = is een doelstelling / zorgplicht in de zin van artikel 4.3.4 VCRO</a:t>
            </a:r>
          </a:p>
          <a:p>
            <a:r>
              <a:rPr lang="nl-BE" sz="1600" dirty="0">
                <a:sym typeface="Wingdings" panose="05000000000000000000" pitchFamily="2" charset="2"/>
              </a:rPr>
              <a:t>Klimaatdoelstellingen onder toepassingsgebied van artikel 4.3.4. VCRO </a:t>
            </a:r>
          </a:p>
          <a:p>
            <a:pPr lvl="1"/>
            <a:r>
              <a:rPr lang="nl-BE" sz="1400" dirty="0">
                <a:sym typeface="Wingdings" panose="05000000000000000000" pitchFamily="2" charset="2"/>
              </a:rPr>
              <a:t>Facultatieve weigeringsgrond  dwingende klimaattoets</a:t>
            </a:r>
          </a:p>
          <a:p>
            <a:pPr lvl="1"/>
            <a:r>
              <a:rPr lang="nl-BE" sz="1400" dirty="0">
                <a:sym typeface="Wingdings" panose="05000000000000000000" pitchFamily="2" charset="2"/>
              </a:rPr>
              <a:t>Appreciatiemarge voor vergunningverlener blijft, maar bijzondere motiveringsplicht</a:t>
            </a:r>
          </a:p>
          <a:p>
            <a:r>
              <a:rPr lang="nl-BE" sz="1600" dirty="0">
                <a:sym typeface="Wingdings" panose="05000000000000000000" pitchFamily="2" charset="2"/>
              </a:rPr>
              <a:t>Klimaattoets bij elke vergunningsaanvraag? </a:t>
            </a:r>
          </a:p>
          <a:p>
            <a:pPr lvl="1"/>
            <a:r>
              <a:rPr lang="nl-BE" sz="1400" dirty="0">
                <a:sym typeface="Wingdings" panose="05000000000000000000" pitchFamily="2" charset="2"/>
              </a:rPr>
              <a:t>Wat met louter stedenbouwkundige projecten? Waar ligt de grens?</a:t>
            </a:r>
          </a:p>
        </p:txBody>
      </p:sp>
      <p:pic>
        <p:nvPicPr>
          <p:cNvPr id="13" name="Picture 12">
            <a:extLst>
              <a:ext uri="{FF2B5EF4-FFF2-40B4-BE49-F238E27FC236}">
                <a16:creationId xmlns:a16="http://schemas.microsoft.com/office/drawing/2014/main" id="{347CD975-ECB6-4701-B341-DB340747D5D9}"/>
              </a:ext>
            </a:extLst>
          </p:cNvPr>
          <p:cNvPicPr>
            <a:picLocks noChangeAspect="1"/>
          </p:cNvPicPr>
          <p:nvPr/>
        </p:nvPicPr>
        <p:blipFill>
          <a:blip r:embed="rId2"/>
          <a:stretch>
            <a:fillRect/>
          </a:stretch>
        </p:blipFill>
        <p:spPr>
          <a:xfrm>
            <a:off x="8222708" y="2377251"/>
            <a:ext cx="3618037" cy="2245083"/>
          </a:xfrm>
          <a:prstGeom prst="rect">
            <a:avLst/>
          </a:prstGeom>
        </p:spPr>
      </p:pic>
      <p:pic>
        <p:nvPicPr>
          <p:cNvPr id="15" name="Picture Placeholder 6">
            <a:extLst>
              <a:ext uri="{FF2B5EF4-FFF2-40B4-BE49-F238E27FC236}">
                <a16:creationId xmlns:a16="http://schemas.microsoft.com/office/drawing/2014/main" id="{83B3A33E-0543-47A0-85DA-D024189319DD}"/>
              </a:ext>
            </a:extLst>
          </p:cNvPr>
          <p:cNvPicPr>
            <a:picLocks noGrp="1" noChangeAspect="1"/>
          </p:cNvPicPr>
          <p:nvPr>
            <p:ph type="pic" sz="quarter" idx="14"/>
          </p:nvPr>
        </p:nvPicPr>
        <p:blipFill rotWithShape="1">
          <a:blip r:embed="rId3"/>
          <a:srcRect t="2713" b="2713"/>
          <a:stretch/>
        </p:blipFill>
        <p:spPr>
          <a:xfrm>
            <a:off x="11353800" y="0"/>
            <a:ext cx="838200" cy="614363"/>
          </a:xfrm>
          <a:prstGeom prst="rect">
            <a:avLst/>
          </a:prstGeom>
        </p:spPr>
      </p:pic>
    </p:spTree>
    <p:extLst>
      <p:ext uri="{BB962C8B-B14F-4D97-AF65-F5344CB8AC3E}">
        <p14:creationId xmlns:p14="http://schemas.microsoft.com/office/powerpoint/2010/main" val="476098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11777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FDC5967-DE79-4C97-BBDE-A1A376F1EFAB}"/>
              </a:ext>
            </a:extLst>
          </p:cNvPr>
          <p:cNvSpPr>
            <a:spLocks noGrp="1"/>
          </p:cNvSpPr>
          <p:nvPr>
            <p:ph type="body" sz="quarter" idx="15"/>
          </p:nvPr>
        </p:nvSpPr>
        <p:spPr/>
        <p:txBody>
          <a:bodyPr/>
          <a:lstStyle/>
          <a:p>
            <a:r>
              <a:rPr lang="nl-BE" dirty="0"/>
              <a:t>Kristof Hectors</a:t>
            </a:r>
          </a:p>
        </p:txBody>
      </p:sp>
      <p:sp>
        <p:nvSpPr>
          <p:cNvPr id="4" name="Text Placeholder 3">
            <a:extLst>
              <a:ext uri="{FF2B5EF4-FFF2-40B4-BE49-F238E27FC236}">
                <a16:creationId xmlns:a16="http://schemas.microsoft.com/office/drawing/2014/main" id="{98424AAF-3327-4476-837D-3F4B1575A0BB}"/>
              </a:ext>
            </a:extLst>
          </p:cNvPr>
          <p:cNvSpPr>
            <a:spLocks noGrp="1"/>
          </p:cNvSpPr>
          <p:nvPr>
            <p:ph type="body" sz="quarter" idx="13"/>
          </p:nvPr>
        </p:nvSpPr>
        <p:spPr/>
        <p:txBody>
          <a:bodyPr/>
          <a:lstStyle/>
          <a:p>
            <a:r>
              <a:rPr lang="nl-BE" dirty="0"/>
              <a:t>II. Impact op de vergunningverlening</a:t>
            </a:r>
          </a:p>
        </p:txBody>
      </p:sp>
      <p:sp>
        <p:nvSpPr>
          <p:cNvPr id="3" name="Title 2">
            <a:extLst>
              <a:ext uri="{FF2B5EF4-FFF2-40B4-BE49-F238E27FC236}">
                <a16:creationId xmlns:a16="http://schemas.microsoft.com/office/drawing/2014/main" id="{9B6B7F34-FA2C-4518-8AF9-2BCB162C7642}"/>
              </a:ext>
            </a:extLst>
          </p:cNvPr>
          <p:cNvSpPr>
            <a:spLocks noGrp="1"/>
          </p:cNvSpPr>
          <p:nvPr>
            <p:ph type="title"/>
          </p:nvPr>
        </p:nvSpPr>
        <p:spPr>
          <a:xfrm>
            <a:off x="714103" y="1037680"/>
            <a:ext cx="10515600" cy="418645"/>
          </a:xfrm>
        </p:spPr>
        <p:txBody>
          <a:bodyPr>
            <a:normAutofit fontScale="90000"/>
          </a:bodyPr>
          <a:lstStyle/>
          <a:p>
            <a:r>
              <a:rPr lang="nl-BE" sz="2400" b="1" dirty="0">
                <a:solidFill>
                  <a:schemeClr val="accent6">
                    <a:lumMod val="50000"/>
                  </a:schemeClr>
                </a:solidFill>
              </a:rPr>
              <a:t>F. </a:t>
            </a:r>
            <a:r>
              <a:rPr lang="nl-BE" b="1" dirty="0">
                <a:solidFill>
                  <a:schemeClr val="accent6">
                    <a:lumMod val="50000"/>
                  </a:schemeClr>
                </a:solidFill>
              </a:rPr>
              <a:t>Afwijkingen en vrijstellingen</a:t>
            </a:r>
            <a:endParaRPr lang="nl-BE" dirty="0"/>
          </a:p>
        </p:txBody>
      </p:sp>
      <p:sp>
        <p:nvSpPr>
          <p:cNvPr id="10" name="Slide Number Placeholder 9">
            <a:extLst>
              <a:ext uri="{FF2B5EF4-FFF2-40B4-BE49-F238E27FC236}">
                <a16:creationId xmlns:a16="http://schemas.microsoft.com/office/drawing/2014/main" id="{A85E4D18-213A-485F-A0EE-0F75AA5F5E4A}"/>
              </a:ext>
            </a:extLst>
          </p:cNvPr>
          <p:cNvSpPr>
            <a:spLocks noGrp="1"/>
          </p:cNvSpPr>
          <p:nvPr>
            <p:ph type="sldNum" sz="quarter" idx="12"/>
          </p:nvPr>
        </p:nvSpPr>
        <p:spPr/>
        <p:txBody>
          <a:bodyPr/>
          <a:lstStyle/>
          <a:p>
            <a:fld id="{6B3EA299-E178-4459-8E12-244541B534EF}" type="slidenum">
              <a:rPr lang="nl-BE" smtClean="0"/>
              <a:t>20</a:t>
            </a:fld>
            <a:endParaRPr lang="nl-BE"/>
          </a:p>
        </p:txBody>
      </p:sp>
      <p:sp>
        <p:nvSpPr>
          <p:cNvPr id="12" name="Content Placeholder 5">
            <a:extLst>
              <a:ext uri="{FF2B5EF4-FFF2-40B4-BE49-F238E27FC236}">
                <a16:creationId xmlns:a16="http://schemas.microsoft.com/office/drawing/2014/main" id="{0EF90592-391E-4795-9210-90FB6781A4FA}"/>
              </a:ext>
            </a:extLst>
          </p:cNvPr>
          <p:cNvSpPr txBox="1">
            <a:spLocks/>
          </p:cNvSpPr>
          <p:nvPr/>
        </p:nvSpPr>
        <p:spPr>
          <a:xfrm>
            <a:off x="714103" y="1602376"/>
            <a:ext cx="10894423" cy="4580709"/>
          </a:xfrm>
          <a:prstGeom prst="rect">
            <a:avLst/>
          </a:prstGeom>
        </p:spPr>
        <p:txBody>
          <a:bodyPr>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200" kern="1200">
                <a:solidFill>
                  <a:schemeClr val="tx1"/>
                </a:solidFill>
                <a:latin typeface="Trade Gothic LT Com" panose="020B05030403030200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rade Gothic LT Com" panose="020B05030403030200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Trade Gothic LT Com" panose="020B05030403030200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Trade Gothic LT Com" panose="020B05030403030200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Trade Gothic LT Com" panose="020B0503040303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1800" b="1" dirty="0"/>
              <a:t>Afwijkingen</a:t>
            </a:r>
            <a:endParaRPr lang="nl-BE" sz="1600" b="1" dirty="0"/>
          </a:p>
          <a:p>
            <a:r>
              <a:rPr lang="nl-BE" sz="1600" dirty="0"/>
              <a:t>Afwijking van stedenbouwkundige voorschriften indien “werken van algemeen belang met beperkte ruimtelijke impact” (Art. 4.4.7 §2 VCRO)</a:t>
            </a:r>
          </a:p>
          <a:p>
            <a:r>
              <a:rPr lang="nl-BE" sz="1600" dirty="0"/>
              <a:t>Artikel 2 en 3 besluit van de Vlaamse regering van 5 mei 2000 tot aanwijzing van de handelingen in de zin van artikel 4.1.1, 5°, artikel 4.4.7, § 2, en artikel 4.7.1, § 2, tweede lid, van de Vlaamse Codex Ruimtelijke Ordening</a:t>
            </a:r>
          </a:p>
          <a:p>
            <a:pPr lvl="1">
              <a:buFont typeface="Wingdings" panose="05000000000000000000" pitchFamily="2" charset="2"/>
              <a:buChar char="Ø"/>
            </a:pPr>
            <a:r>
              <a:rPr lang="nl-BE" sz="1400" dirty="0">
                <a:solidFill>
                  <a:srgbClr val="000000"/>
                </a:solidFill>
              </a:rPr>
              <a:t>bepaalde handelingen inzake de openbare waterwegen en waterlopen, dokken en sluizen in de havens, openbare bufferbekkens en overstromingsgebieden, de </a:t>
            </a:r>
            <a:r>
              <a:rPr lang="nl-BE" sz="1400" dirty="0" err="1">
                <a:solidFill>
                  <a:srgbClr val="000000"/>
                </a:solidFill>
              </a:rPr>
              <a:t>hermeandering</a:t>
            </a:r>
            <a:r>
              <a:rPr lang="nl-BE" sz="1400" dirty="0">
                <a:solidFill>
                  <a:srgbClr val="000000"/>
                </a:solidFill>
              </a:rPr>
              <a:t> van waterlopen en de uitvoering van andere waterbeheersingswerken</a:t>
            </a:r>
          </a:p>
          <a:p>
            <a:pPr lvl="1">
              <a:buFont typeface="Wingdings" panose="05000000000000000000" pitchFamily="2" charset="2"/>
              <a:buChar char="Ø"/>
            </a:pPr>
            <a:r>
              <a:rPr lang="nl-BE" sz="1400" dirty="0">
                <a:solidFill>
                  <a:srgbClr val="000000"/>
                </a:solidFill>
              </a:rPr>
              <a:t>bepaalde handelingen inzake de openbare elektrische leidingen, aardgasleidingen, warmte- en </a:t>
            </a:r>
            <a:r>
              <a:rPr lang="nl-BE" sz="1400" dirty="0" err="1">
                <a:solidFill>
                  <a:srgbClr val="000000"/>
                </a:solidFill>
              </a:rPr>
              <a:t>koudenetleidingen</a:t>
            </a:r>
            <a:r>
              <a:rPr lang="nl-BE" sz="1400" dirty="0">
                <a:solidFill>
                  <a:srgbClr val="000000"/>
                </a:solidFill>
              </a:rPr>
              <a:t>, openbare leidingen voor het vervoer van specifieke vloeibare stoffen en gassen met inbegrip van de bijbehorende infrastructuur</a:t>
            </a:r>
          </a:p>
          <a:p>
            <a:pPr lvl="1">
              <a:buFont typeface="Wingdings" panose="05000000000000000000" pitchFamily="2" charset="2"/>
              <a:buChar char="Ø"/>
            </a:pPr>
            <a:r>
              <a:rPr lang="nl-BE" sz="1400" b="0" i="0" dirty="0">
                <a:solidFill>
                  <a:srgbClr val="000000"/>
                </a:solidFill>
                <a:effectLst/>
              </a:rPr>
              <a:t>bepaalde voorzieningen voor het verzamelen en afvoeren van hemel-, oppervlakte- en afvalwater</a:t>
            </a:r>
            <a:endParaRPr lang="nl-BE" sz="1400" dirty="0">
              <a:solidFill>
                <a:srgbClr val="000000"/>
              </a:solidFill>
            </a:endParaRPr>
          </a:p>
          <a:p>
            <a:pPr lvl="1">
              <a:buFont typeface="Wingdings" panose="05000000000000000000" pitchFamily="2" charset="2"/>
              <a:buChar char="Ø"/>
            </a:pPr>
            <a:r>
              <a:rPr lang="nl-BE" sz="1400" dirty="0">
                <a:solidFill>
                  <a:srgbClr val="000000"/>
                </a:solidFill>
              </a:rPr>
              <a:t>bepaalde projecten door of in opdracht van de overheid, bv. projecten inzake de bebossing, natuur- en landinrichtingswerken</a:t>
            </a:r>
          </a:p>
          <a:p>
            <a:pPr lvl="1">
              <a:buFont typeface="Wingdings" panose="05000000000000000000" pitchFamily="2" charset="2"/>
              <a:buChar char="Ø"/>
            </a:pPr>
            <a:r>
              <a:rPr lang="nl-BE" sz="1400" dirty="0">
                <a:solidFill>
                  <a:srgbClr val="000000"/>
                </a:solidFill>
                <a:sym typeface="Wingdings" panose="05000000000000000000" pitchFamily="2" charset="2"/>
              </a:rPr>
              <a:t>handelingen inzake waterzuiveringsinstallaties </a:t>
            </a:r>
            <a:r>
              <a:rPr lang="nl-BE" sz="1400" dirty="0">
                <a:solidFill>
                  <a:srgbClr val="000000"/>
                </a:solidFill>
              </a:rPr>
              <a:t>met een maximale capaciteit van 1000 IE</a:t>
            </a:r>
          </a:p>
        </p:txBody>
      </p:sp>
      <p:pic>
        <p:nvPicPr>
          <p:cNvPr id="11" name="Picture Placeholder 6">
            <a:extLst>
              <a:ext uri="{FF2B5EF4-FFF2-40B4-BE49-F238E27FC236}">
                <a16:creationId xmlns:a16="http://schemas.microsoft.com/office/drawing/2014/main" id="{E05DC33C-87FF-4BDF-BE36-E2C3389E319D}"/>
              </a:ext>
            </a:extLst>
          </p:cNvPr>
          <p:cNvPicPr>
            <a:picLocks noGrp="1" noChangeAspect="1"/>
          </p:cNvPicPr>
          <p:nvPr>
            <p:ph type="pic" sz="quarter" idx="14"/>
          </p:nvPr>
        </p:nvPicPr>
        <p:blipFill rotWithShape="1">
          <a:blip r:embed="rId2"/>
          <a:srcRect t="2713" b="2713"/>
          <a:stretch/>
        </p:blipFill>
        <p:spPr>
          <a:xfrm>
            <a:off x="11353800" y="0"/>
            <a:ext cx="838200" cy="614363"/>
          </a:xfrm>
          <a:prstGeom prst="rect">
            <a:avLst/>
          </a:prstGeom>
        </p:spPr>
      </p:pic>
    </p:spTree>
    <p:extLst>
      <p:ext uri="{BB962C8B-B14F-4D97-AF65-F5344CB8AC3E}">
        <p14:creationId xmlns:p14="http://schemas.microsoft.com/office/powerpoint/2010/main" val="34016152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FDC5967-DE79-4C97-BBDE-A1A376F1EFAB}"/>
              </a:ext>
            </a:extLst>
          </p:cNvPr>
          <p:cNvSpPr>
            <a:spLocks noGrp="1"/>
          </p:cNvSpPr>
          <p:nvPr>
            <p:ph type="body" sz="quarter" idx="15"/>
          </p:nvPr>
        </p:nvSpPr>
        <p:spPr/>
        <p:txBody>
          <a:bodyPr/>
          <a:lstStyle/>
          <a:p>
            <a:r>
              <a:rPr lang="nl-BE" dirty="0"/>
              <a:t>Kristof Hectors </a:t>
            </a:r>
          </a:p>
        </p:txBody>
      </p:sp>
      <p:sp>
        <p:nvSpPr>
          <p:cNvPr id="4" name="Text Placeholder 3">
            <a:extLst>
              <a:ext uri="{FF2B5EF4-FFF2-40B4-BE49-F238E27FC236}">
                <a16:creationId xmlns:a16="http://schemas.microsoft.com/office/drawing/2014/main" id="{98424AAF-3327-4476-837D-3F4B1575A0BB}"/>
              </a:ext>
            </a:extLst>
          </p:cNvPr>
          <p:cNvSpPr>
            <a:spLocks noGrp="1"/>
          </p:cNvSpPr>
          <p:nvPr>
            <p:ph type="body" sz="quarter" idx="13"/>
          </p:nvPr>
        </p:nvSpPr>
        <p:spPr/>
        <p:txBody>
          <a:bodyPr/>
          <a:lstStyle/>
          <a:p>
            <a:r>
              <a:rPr lang="nl-BE" dirty="0"/>
              <a:t>F. Afwijkingen en vrijstellingen</a:t>
            </a:r>
          </a:p>
        </p:txBody>
      </p:sp>
      <p:sp>
        <p:nvSpPr>
          <p:cNvPr id="10" name="Slide Number Placeholder 9">
            <a:extLst>
              <a:ext uri="{FF2B5EF4-FFF2-40B4-BE49-F238E27FC236}">
                <a16:creationId xmlns:a16="http://schemas.microsoft.com/office/drawing/2014/main" id="{A85E4D18-213A-485F-A0EE-0F75AA5F5E4A}"/>
              </a:ext>
            </a:extLst>
          </p:cNvPr>
          <p:cNvSpPr>
            <a:spLocks noGrp="1"/>
          </p:cNvSpPr>
          <p:nvPr>
            <p:ph type="sldNum" sz="quarter" idx="12"/>
          </p:nvPr>
        </p:nvSpPr>
        <p:spPr/>
        <p:txBody>
          <a:bodyPr/>
          <a:lstStyle/>
          <a:p>
            <a:fld id="{6B3EA299-E178-4459-8E12-244541B534EF}" type="slidenum">
              <a:rPr lang="nl-BE" smtClean="0"/>
              <a:t>21</a:t>
            </a:fld>
            <a:endParaRPr lang="nl-BE"/>
          </a:p>
        </p:txBody>
      </p:sp>
      <p:sp>
        <p:nvSpPr>
          <p:cNvPr id="12" name="Content Placeholder 5">
            <a:extLst>
              <a:ext uri="{FF2B5EF4-FFF2-40B4-BE49-F238E27FC236}">
                <a16:creationId xmlns:a16="http://schemas.microsoft.com/office/drawing/2014/main" id="{0EF90592-391E-4795-9210-90FB6781A4FA}"/>
              </a:ext>
            </a:extLst>
          </p:cNvPr>
          <p:cNvSpPr txBox="1">
            <a:spLocks/>
          </p:cNvSpPr>
          <p:nvPr/>
        </p:nvSpPr>
        <p:spPr>
          <a:xfrm>
            <a:off x="714103" y="1245326"/>
            <a:ext cx="10894423" cy="4937760"/>
          </a:xfrm>
          <a:prstGeom prst="rect">
            <a:avLst/>
          </a:prstGeom>
        </p:spPr>
        <p:txBody>
          <a:bodyPr>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200" kern="1200">
                <a:solidFill>
                  <a:schemeClr val="tx1"/>
                </a:solidFill>
                <a:latin typeface="Trade Gothic LT Com" panose="020B05030403030200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rade Gothic LT Com" panose="020B05030403030200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Trade Gothic LT Com" panose="020B05030403030200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Trade Gothic LT Com" panose="020B05030403030200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Trade Gothic LT Com" panose="020B0503040303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1800" b="1" dirty="0"/>
              <a:t>Vrijstellingen</a:t>
            </a:r>
            <a:endParaRPr lang="nl-BE" sz="1600" b="1" dirty="0"/>
          </a:p>
          <a:p>
            <a:r>
              <a:rPr lang="nl-BE" sz="1600" dirty="0"/>
              <a:t>Besluit van de Vlaamse Regering tot bepaling van stedenbouwkundige handelingen waarvoor geen omgevingsvergunning nodig is</a:t>
            </a:r>
          </a:p>
          <a:p>
            <a:pPr lvl="1">
              <a:buFont typeface="Wingdings" panose="05000000000000000000" pitchFamily="2" charset="2"/>
              <a:buChar char="Ø"/>
            </a:pPr>
            <a:r>
              <a:rPr lang="nl-BE" sz="1300" dirty="0">
                <a:solidFill>
                  <a:srgbClr val="000000"/>
                </a:solidFill>
              </a:rPr>
              <a:t>zonnepanelen of zonneboilers op een plat dak, tot maximaal 1 meter boven de dakrand, en zonnepanelen of zonneboilers die geïntegreerd zijn in het hellende dakvlak</a:t>
            </a:r>
          </a:p>
          <a:p>
            <a:pPr lvl="1">
              <a:buFont typeface="Wingdings" panose="05000000000000000000" pitchFamily="2" charset="2"/>
              <a:buChar char="Ø"/>
            </a:pPr>
            <a:r>
              <a:rPr lang="nl-BE" sz="1300" dirty="0">
                <a:solidFill>
                  <a:srgbClr val="000000"/>
                </a:solidFill>
              </a:rPr>
              <a:t>de plaatsing van elektrische laadpalen</a:t>
            </a:r>
          </a:p>
          <a:p>
            <a:pPr lvl="1">
              <a:buFont typeface="Wingdings" panose="05000000000000000000" pitchFamily="2" charset="2"/>
              <a:buChar char="Ø"/>
            </a:pPr>
            <a:r>
              <a:rPr lang="nl-BE" sz="1300" dirty="0">
                <a:solidFill>
                  <a:srgbClr val="000000"/>
                </a:solidFill>
              </a:rPr>
              <a:t>gebruikelijke constructies zoals ventilatiebuizen, airco's, schoorsteenpijpen, schoorstenen, dakgoten en hemelwaterafvoerbuizen aan of op een gebouw, op voorwaarde dat ze niet meer dan drie meter boven de nok van het gebouw uitsteken</a:t>
            </a:r>
          </a:p>
          <a:p>
            <a:pPr lvl="1">
              <a:buFont typeface="Wingdings" panose="05000000000000000000" pitchFamily="2" charset="2"/>
              <a:buChar char="Ø"/>
            </a:pPr>
            <a:r>
              <a:rPr lang="nl-BE" sz="1300" dirty="0">
                <a:solidFill>
                  <a:srgbClr val="000000"/>
                </a:solidFill>
              </a:rPr>
              <a:t>bepaalde handelingen inzake infiltratie- of buffervoorzieningen met een maximale oppervlakte van 100 vierkante meter;</a:t>
            </a:r>
          </a:p>
          <a:p>
            <a:pPr lvl="1">
              <a:buFont typeface="Wingdings" panose="05000000000000000000" pitchFamily="2" charset="2"/>
              <a:buChar char="Ø"/>
            </a:pPr>
            <a:r>
              <a:rPr lang="nl-BE" sz="1300" dirty="0">
                <a:solidFill>
                  <a:srgbClr val="000000"/>
                </a:solidFill>
              </a:rPr>
              <a:t>bepaalde handelingen inzake waterzuiveringsinrichtingen, en ondergrondse of bovengrondse installaties voor de productie, het transport en de distributie van drinkwater, elektriciteit of aardgas</a:t>
            </a:r>
          </a:p>
          <a:p>
            <a:pPr lvl="1">
              <a:buFont typeface="Wingdings" panose="05000000000000000000" pitchFamily="2" charset="2"/>
              <a:buChar char="Ø"/>
            </a:pPr>
            <a:r>
              <a:rPr lang="nl-BE" sz="1300" b="0" i="0" dirty="0">
                <a:solidFill>
                  <a:srgbClr val="000000"/>
                </a:solidFill>
                <a:effectLst/>
              </a:rPr>
              <a:t>het op dezelfde plaats geheel of gedeeltelijk vervangen van een vergunde windturbine voor de productie van elektriciteit door een nieuwe windturbine die even hoog is of lager, en met wieken die even lang zijn of korter, en die er kennelijk hetzelfde uitziet als de vergunde windturbine</a:t>
            </a:r>
          </a:p>
          <a:p>
            <a:pPr lvl="1">
              <a:buFont typeface="Wingdings" panose="05000000000000000000" pitchFamily="2" charset="2"/>
              <a:buChar char="Ø"/>
            </a:pPr>
            <a:r>
              <a:rPr lang="nl-BE" sz="1300" dirty="0">
                <a:solidFill>
                  <a:srgbClr val="000000"/>
                </a:solidFill>
              </a:rPr>
              <a:t>reliëfwijzigingen inzake terreinen die niet in ruimtelijk kwetsbaar, erosiegevoelig of mogelijk of effectief overstromingsgevoelig gebied liggen</a:t>
            </a:r>
          </a:p>
          <a:p>
            <a:pPr lvl="1">
              <a:buFont typeface="Wingdings" panose="05000000000000000000" pitchFamily="2" charset="2"/>
              <a:buChar char="Ø"/>
            </a:pPr>
            <a:r>
              <a:rPr lang="nl-BE" sz="1300" dirty="0">
                <a:solidFill>
                  <a:srgbClr val="000000"/>
                </a:solidFill>
              </a:rPr>
              <a:t>handelingen aan of met betrekking tot een bestaande hoogspanningslijn als de dragende structuur ongewijzigd blijft</a:t>
            </a:r>
          </a:p>
          <a:p>
            <a:pPr lvl="1">
              <a:buFont typeface="Wingdings" panose="05000000000000000000" pitchFamily="2" charset="2"/>
              <a:buChar char="Ø"/>
            </a:pPr>
            <a:r>
              <a:rPr lang="nl-BE" sz="1300" dirty="0">
                <a:solidFill>
                  <a:srgbClr val="000000"/>
                </a:solidFill>
              </a:rPr>
              <a:t>gebruikelijke ondergrondse constructies en aansluitingen, zoals installaties voor het transport of de distributie van drinkwater, afvalwater, elektriciteit, aardgas, warmte- en </a:t>
            </a:r>
            <a:r>
              <a:rPr lang="nl-BE" sz="1300" dirty="0" err="1">
                <a:solidFill>
                  <a:srgbClr val="000000"/>
                </a:solidFill>
              </a:rPr>
              <a:t>koudenetleidingen</a:t>
            </a:r>
            <a:r>
              <a:rPr lang="nl-BE" sz="1300" dirty="0">
                <a:solidFill>
                  <a:srgbClr val="000000"/>
                </a:solidFill>
              </a:rPr>
              <a:t> en andere nutsvoorzieningen</a:t>
            </a:r>
          </a:p>
          <a:p>
            <a:r>
              <a:rPr lang="nl-BE" sz="1600" dirty="0"/>
              <a:t>Art. 4.2.3. VCRO: vrijstellingen niet van toepassing op handelingen waarvoor een milieueffectenrapport, een passende beoordeling of een mobiliteitsstudie moet worden opgemaakt.</a:t>
            </a:r>
            <a:endParaRPr lang="nl-BE" sz="1600" dirty="0">
              <a:sym typeface="Wingdings" panose="05000000000000000000" pitchFamily="2" charset="2"/>
            </a:endParaRPr>
          </a:p>
        </p:txBody>
      </p:sp>
      <p:pic>
        <p:nvPicPr>
          <p:cNvPr id="15" name="Picture Placeholder 6">
            <a:extLst>
              <a:ext uri="{FF2B5EF4-FFF2-40B4-BE49-F238E27FC236}">
                <a16:creationId xmlns:a16="http://schemas.microsoft.com/office/drawing/2014/main" id="{64C7F0BF-D5F2-407D-A457-2FD175017EAC}"/>
              </a:ext>
            </a:extLst>
          </p:cNvPr>
          <p:cNvPicPr>
            <a:picLocks noGrp="1" noChangeAspect="1"/>
          </p:cNvPicPr>
          <p:nvPr>
            <p:ph type="pic" sz="quarter" idx="14"/>
          </p:nvPr>
        </p:nvPicPr>
        <p:blipFill rotWithShape="1">
          <a:blip r:embed="rId2"/>
          <a:srcRect t="2713" b="2713"/>
          <a:stretch/>
        </p:blipFill>
        <p:spPr>
          <a:xfrm>
            <a:off x="11353800" y="0"/>
            <a:ext cx="838200" cy="614363"/>
          </a:xfrm>
          <a:prstGeom prst="rect">
            <a:avLst/>
          </a:prstGeom>
        </p:spPr>
      </p:pic>
    </p:spTree>
    <p:extLst>
      <p:ext uri="{BB962C8B-B14F-4D97-AF65-F5344CB8AC3E}">
        <p14:creationId xmlns:p14="http://schemas.microsoft.com/office/powerpoint/2010/main" val="904372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36">
            <a:extLst>
              <a:ext uri="{FF2B5EF4-FFF2-40B4-BE49-F238E27FC236}">
                <a16:creationId xmlns:a16="http://schemas.microsoft.com/office/drawing/2014/main" id="{0EB25FBD-3839-4337-8A1E-2F506CB44664}"/>
              </a:ext>
            </a:extLst>
          </p:cNvPr>
          <p:cNvSpPr>
            <a:spLocks noGrp="1"/>
          </p:cNvSpPr>
          <p:nvPr>
            <p:ph type="body" sz="quarter" idx="13"/>
          </p:nvPr>
        </p:nvSpPr>
        <p:spPr>
          <a:xfrm>
            <a:off x="-838200" y="-13085"/>
            <a:ext cx="12192000" cy="614363"/>
          </a:xfrm>
        </p:spPr>
        <p:txBody>
          <a:bodyPr/>
          <a:lstStyle/>
          <a:p>
            <a:r>
              <a:rPr lang="nl-BE" dirty="0"/>
              <a:t>De klimaatverandering: beperkingen en opportuniteiten voor uw vastgoedproject</a:t>
            </a:r>
          </a:p>
        </p:txBody>
      </p:sp>
      <p:sp>
        <p:nvSpPr>
          <p:cNvPr id="39" name="Text Placeholder 38">
            <a:extLst>
              <a:ext uri="{FF2B5EF4-FFF2-40B4-BE49-F238E27FC236}">
                <a16:creationId xmlns:a16="http://schemas.microsoft.com/office/drawing/2014/main" id="{30573923-4E17-4490-A548-134FAB318FBB}"/>
              </a:ext>
            </a:extLst>
          </p:cNvPr>
          <p:cNvSpPr>
            <a:spLocks noGrp="1"/>
          </p:cNvSpPr>
          <p:nvPr>
            <p:ph type="body" sz="quarter" idx="15"/>
          </p:nvPr>
        </p:nvSpPr>
        <p:spPr/>
        <p:txBody>
          <a:bodyPr/>
          <a:lstStyle/>
          <a:p>
            <a:r>
              <a:rPr lang="nl-BE" dirty="0"/>
              <a:t>Roel Meeus</a:t>
            </a:r>
          </a:p>
        </p:txBody>
      </p:sp>
      <p:sp>
        <p:nvSpPr>
          <p:cNvPr id="25" name="Content Placeholder 24">
            <a:extLst>
              <a:ext uri="{FF2B5EF4-FFF2-40B4-BE49-F238E27FC236}">
                <a16:creationId xmlns:a16="http://schemas.microsoft.com/office/drawing/2014/main" id="{99B313ED-2469-4A37-81DC-EE8410DCE670}"/>
              </a:ext>
            </a:extLst>
          </p:cNvPr>
          <p:cNvSpPr>
            <a:spLocks noGrp="1"/>
          </p:cNvSpPr>
          <p:nvPr>
            <p:ph sz="quarter" idx="16"/>
          </p:nvPr>
        </p:nvSpPr>
        <p:spPr>
          <a:xfrm>
            <a:off x="6932022" y="2734491"/>
            <a:ext cx="4962797" cy="2177373"/>
          </a:xfrm>
        </p:spPr>
        <p:txBody>
          <a:bodyPr>
            <a:normAutofit fontScale="92500" lnSpcReduction="10000"/>
          </a:bodyPr>
          <a:lstStyle/>
          <a:p>
            <a:pPr>
              <a:buAutoNum type="alphaUcPeriod"/>
            </a:pPr>
            <a:r>
              <a:rPr lang="nl-BE" dirty="0"/>
              <a:t>Windturbines</a:t>
            </a:r>
          </a:p>
          <a:p>
            <a:pPr>
              <a:buAutoNum type="alphaUcPeriod"/>
            </a:pPr>
            <a:r>
              <a:rPr lang="nl-BE" dirty="0"/>
              <a:t>Zonnepanelen</a:t>
            </a:r>
          </a:p>
          <a:p>
            <a:pPr>
              <a:buAutoNum type="alphaUcPeriod"/>
            </a:pPr>
            <a:r>
              <a:rPr lang="nl-BE" dirty="0"/>
              <a:t>Warmtenetten</a:t>
            </a:r>
          </a:p>
          <a:p>
            <a:pPr>
              <a:buAutoNum type="alphaUcPeriod"/>
            </a:pPr>
            <a:r>
              <a:rPr lang="nl-BE" dirty="0"/>
              <a:t>Geothermische installaties</a:t>
            </a:r>
          </a:p>
          <a:p>
            <a:pPr>
              <a:buAutoNum type="alphaUcPeriod"/>
            </a:pPr>
            <a:r>
              <a:rPr lang="nl-BE" dirty="0"/>
              <a:t>Best </a:t>
            </a:r>
            <a:r>
              <a:rPr lang="nl-BE" dirty="0" err="1"/>
              <a:t>practice</a:t>
            </a:r>
            <a:r>
              <a:rPr lang="nl-BE" dirty="0"/>
              <a:t>: duurzame bouwmaterialen en -projecten</a:t>
            </a:r>
          </a:p>
          <a:p>
            <a:pPr>
              <a:buAutoNum type="alphaUcPeriod"/>
            </a:pPr>
            <a:endParaRPr lang="nl-BE" dirty="0"/>
          </a:p>
        </p:txBody>
      </p:sp>
      <p:sp>
        <p:nvSpPr>
          <p:cNvPr id="36" name="Title 35">
            <a:extLst>
              <a:ext uri="{FF2B5EF4-FFF2-40B4-BE49-F238E27FC236}">
                <a16:creationId xmlns:a16="http://schemas.microsoft.com/office/drawing/2014/main" id="{DBCD2149-5A5D-47C2-BFE5-D1BAE90AB526}"/>
              </a:ext>
            </a:extLst>
          </p:cNvPr>
          <p:cNvSpPr>
            <a:spLocks noGrp="1"/>
          </p:cNvSpPr>
          <p:nvPr>
            <p:ph type="title"/>
          </p:nvPr>
        </p:nvSpPr>
        <p:spPr/>
        <p:txBody>
          <a:bodyPr>
            <a:normAutofit/>
          </a:bodyPr>
          <a:lstStyle/>
          <a:p>
            <a:r>
              <a:rPr lang="nl-BE" sz="2200" b="1" dirty="0">
                <a:solidFill>
                  <a:schemeClr val="accent6">
                    <a:lumMod val="50000"/>
                  </a:schemeClr>
                </a:solidFill>
              </a:rPr>
              <a:t>III. Duurzaamheid in de projectontwikkelings- en bouwsector: capita </a:t>
            </a:r>
            <a:r>
              <a:rPr lang="nl-BE" sz="2200" b="1" dirty="0" err="1">
                <a:solidFill>
                  <a:schemeClr val="accent6">
                    <a:lumMod val="50000"/>
                  </a:schemeClr>
                </a:solidFill>
              </a:rPr>
              <a:t>selecta</a:t>
            </a:r>
            <a:endParaRPr lang="nl-BE" sz="2200" b="1" dirty="0">
              <a:solidFill>
                <a:schemeClr val="accent6">
                  <a:lumMod val="50000"/>
                </a:schemeClr>
              </a:solidFill>
            </a:endParaRPr>
          </a:p>
        </p:txBody>
      </p:sp>
      <p:sp>
        <p:nvSpPr>
          <p:cNvPr id="41" name="Slide Number Placeholder 40">
            <a:extLst>
              <a:ext uri="{FF2B5EF4-FFF2-40B4-BE49-F238E27FC236}">
                <a16:creationId xmlns:a16="http://schemas.microsoft.com/office/drawing/2014/main" id="{74FCEC6E-8B0F-43C6-9AE2-4FD6E4FB81EC}"/>
              </a:ext>
            </a:extLst>
          </p:cNvPr>
          <p:cNvSpPr>
            <a:spLocks noGrp="1"/>
          </p:cNvSpPr>
          <p:nvPr>
            <p:ph type="sldNum" sz="quarter" idx="12"/>
          </p:nvPr>
        </p:nvSpPr>
        <p:spPr/>
        <p:txBody>
          <a:bodyPr/>
          <a:lstStyle/>
          <a:p>
            <a:fld id="{6B3EA299-E178-4459-8E12-244541B534EF}" type="slidenum">
              <a:rPr lang="nl-BE" smtClean="0"/>
              <a:t>22</a:t>
            </a:fld>
            <a:endParaRPr lang="nl-BE"/>
          </a:p>
        </p:txBody>
      </p:sp>
      <p:pic>
        <p:nvPicPr>
          <p:cNvPr id="2050" name="Picture 2" descr="See the source image">
            <a:extLst>
              <a:ext uri="{FF2B5EF4-FFF2-40B4-BE49-F238E27FC236}">
                <a16:creationId xmlns:a16="http://schemas.microsoft.com/office/drawing/2014/main" id="{B5D99276-7B3F-4B5F-9231-A6C719778F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398" y="1947258"/>
            <a:ext cx="5257800" cy="34960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Placeholder 7">
            <a:extLst>
              <a:ext uri="{FF2B5EF4-FFF2-40B4-BE49-F238E27FC236}">
                <a16:creationId xmlns:a16="http://schemas.microsoft.com/office/drawing/2014/main" id="{6DFA63D7-89D7-4244-AF1C-A5B4CF4A2747}"/>
              </a:ext>
            </a:extLst>
          </p:cNvPr>
          <p:cNvPicPr>
            <a:picLocks noGrp="1" noChangeAspect="1"/>
          </p:cNvPicPr>
          <p:nvPr>
            <p:ph type="pic" sz="quarter" idx="14"/>
          </p:nvPr>
        </p:nvPicPr>
        <p:blipFill rotWithShape="1">
          <a:blip r:embed="rId3"/>
          <a:srcRect t="2713" b="2713"/>
          <a:stretch/>
        </p:blipFill>
        <p:spPr>
          <a:xfrm>
            <a:off x="11353800" y="0"/>
            <a:ext cx="838200" cy="614363"/>
          </a:xfrm>
        </p:spPr>
      </p:pic>
    </p:spTree>
    <p:extLst>
      <p:ext uri="{BB962C8B-B14F-4D97-AF65-F5344CB8AC3E}">
        <p14:creationId xmlns:p14="http://schemas.microsoft.com/office/powerpoint/2010/main" val="621063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981C719E-ACDD-4799-A273-1A7DFE8571F6}"/>
              </a:ext>
            </a:extLst>
          </p:cNvPr>
          <p:cNvSpPr>
            <a:spLocks noGrp="1"/>
          </p:cNvSpPr>
          <p:nvPr>
            <p:ph type="body" sz="quarter" idx="16"/>
          </p:nvPr>
        </p:nvSpPr>
        <p:spPr/>
        <p:txBody>
          <a:bodyPr/>
          <a:lstStyle/>
          <a:p>
            <a:r>
              <a:rPr lang="nl-BE" dirty="0"/>
              <a:t>Roel Meeus</a:t>
            </a:r>
          </a:p>
        </p:txBody>
      </p:sp>
      <p:sp>
        <p:nvSpPr>
          <p:cNvPr id="4" name="Text Placeholder 3">
            <a:extLst>
              <a:ext uri="{FF2B5EF4-FFF2-40B4-BE49-F238E27FC236}">
                <a16:creationId xmlns:a16="http://schemas.microsoft.com/office/drawing/2014/main" id="{78263EAF-FFCE-4101-9A60-BA0EA460E4A2}"/>
              </a:ext>
            </a:extLst>
          </p:cNvPr>
          <p:cNvSpPr>
            <a:spLocks noGrp="1"/>
          </p:cNvSpPr>
          <p:nvPr>
            <p:ph type="body" sz="quarter" idx="13"/>
          </p:nvPr>
        </p:nvSpPr>
        <p:spPr>
          <a:xfrm>
            <a:off x="-838200" y="0"/>
            <a:ext cx="12192000" cy="614363"/>
          </a:xfrm>
        </p:spPr>
        <p:txBody>
          <a:bodyPr/>
          <a:lstStyle/>
          <a:p>
            <a:r>
              <a:rPr lang="nl-BE" dirty="0"/>
              <a:t>III. Duurzaamheid in de projectontwikkelings- en bouwsector: capita </a:t>
            </a:r>
            <a:r>
              <a:rPr lang="nl-BE" dirty="0" err="1"/>
              <a:t>selecta</a:t>
            </a:r>
            <a:endParaRPr lang="nl-BE" dirty="0"/>
          </a:p>
        </p:txBody>
      </p:sp>
      <p:sp>
        <p:nvSpPr>
          <p:cNvPr id="3" name="Title 2">
            <a:extLst>
              <a:ext uri="{FF2B5EF4-FFF2-40B4-BE49-F238E27FC236}">
                <a16:creationId xmlns:a16="http://schemas.microsoft.com/office/drawing/2014/main" id="{CB1EB22C-B5EB-469B-A05C-B621764EBEFB}"/>
              </a:ext>
            </a:extLst>
          </p:cNvPr>
          <p:cNvSpPr>
            <a:spLocks noGrp="1"/>
          </p:cNvSpPr>
          <p:nvPr>
            <p:ph type="title"/>
          </p:nvPr>
        </p:nvSpPr>
        <p:spPr>
          <a:xfrm>
            <a:off x="489857" y="1190235"/>
            <a:ext cx="10515600" cy="418645"/>
          </a:xfrm>
        </p:spPr>
        <p:txBody>
          <a:bodyPr>
            <a:normAutofit fontScale="90000"/>
          </a:bodyPr>
          <a:lstStyle/>
          <a:p>
            <a:r>
              <a:rPr lang="nl-BE" sz="2400" b="1" dirty="0">
                <a:solidFill>
                  <a:schemeClr val="accent6">
                    <a:lumMod val="50000"/>
                  </a:schemeClr>
                </a:solidFill>
              </a:rPr>
              <a:t>A. Windturbines</a:t>
            </a:r>
            <a:endParaRPr lang="nl-BE" dirty="0"/>
          </a:p>
        </p:txBody>
      </p:sp>
      <p:sp>
        <p:nvSpPr>
          <p:cNvPr id="12" name="Slide Number Placeholder 11">
            <a:extLst>
              <a:ext uri="{FF2B5EF4-FFF2-40B4-BE49-F238E27FC236}">
                <a16:creationId xmlns:a16="http://schemas.microsoft.com/office/drawing/2014/main" id="{B0B17DBF-7466-4A05-B0CF-3C9C83526BC3}"/>
              </a:ext>
            </a:extLst>
          </p:cNvPr>
          <p:cNvSpPr>
            <a:spLocks noGrp="1"/>
          </p:cNvSpPr>
          <p:nvPr>
            <p:ph type="sldNum" sz="quarter" idx="12"/>
          </p:nvPr>
        </p:nvSpPr>
        <p:spPr/>
        <p:txBody>
          <a:bodyPr/>
          <a:lstStyle/>
          <a:p>
            <a:fld id="{6B3EA299-E178-4459-8E12-244541B534EF}" type="slidenum">
              <a:rPr lang="nl-BE" smtClean="0"/>
              <a:t>23</a:t>
            </a:fld>
            <a:endParaRPr lang="nl-BE"/>
          </a:p>
        </p:txBody>
      </p:sp>
      <p:sp>
        <p:nvSpPr>
          <p:cNvPr id="14" name="Content Placeholder 4">
            <a:extLst>
              <a:ext uri="{FF2B5EF4-FFF2-40B4-BE49-F238E27FC236}">
                <a16:creationId xmlns:a16="http://schemas.microsoft.com/office/drawing/2014/main" id="{EE333D9F-53D3-4C89-9B06-25D389E0C1E7}"/>
              </a:ext>
            </a:extLst>
          </p:cNvPr>
          <p:cNvSpPr txBox="1">
            <a:spLocks/>
          </p:cNvSpPr>
          <p:nvPr/>
        </p:nvSpPr>
        <p:spPr>
          <a:xfrm>
            <a:off x="382613" y="1801209"/>
            <a:ext cx="6829338" cy="4124930"/>
          </a:xfrm>
          <a:prstGeom prst="rect">
            <a:avLst/>
          </a:prstGeom>
        </p:spPr>
        <p:txBody>
          <a:bodyPr vert="horz" lIns="91440" tIns="45720" rIns="91440" bIns="45720" rtlCol="0" anchor="ctr">
            <a:normAutofit lnSpcReduction="10000"/>
          </a:bodyPr>
          <a:lstStyle>
            <a:lvl1pPr marL="0" indent="0" algn="r" defTabSz="914400" rtl="0" eaLnBrk="1" latinLnBrk="0" hangingPunct="1">
              <a:lnSpc>
                <a:spcPct val="90000"/>
              </a:lnSpc>
              <a:spcBef>
                <a:spcPts val="1000"/>
              </a:spcBef>
              <a:buFont typeface="Wingdings" panose="05000000000000000000" pitchFamily="2" charset="2"/>
              <a:buNone/>
              <a:defRPr sz="1400" kern="1200">
                <a:solidFill>
                  <a:schemeClr val="tx1"/>
                </a:solidFill>
                <a:latin typeface="Trade Gothic LT Com" panose="020B05030403030200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rade Gothic LT Com" panose="020B05030403030200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Trade Gothic LT Com" panose="020B05030403030200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Trade Gothic LT Com" panose="020B05030403030200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Trade Gothic LT Com" panose="020B0503040303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nl-BE" sz="1700" b="1" dirty="0"/>
              <a:t>Omgevingsvergunning voor </a:t>
            </a:r>
            <a:r>
              <a:rPr lang="nl-BE" sz="1700" b="1" u="sng" dirty="0"/>
              <a:t>bouw en exploitatie </a:t>
            </a:r>
            <a:r>
              <a:rPr lang="nl-BE" sz="1700" b="1" dirty="0"/>
              <a:t>van windturbine:</a:t>
            </a:r>
          </a:p>
          <a:p>
            <a:pPr marL="800100" lvl="2" indent="-342900">
              <a:spcBef>
                <a:spcPts val="1000"/>
              </a:spcBef>
              <a:buFont typeface="Wingdings" panose="05000000000000000000" pitchFamily="2" charset="2"/>
              <a:buChar char="Ø"/>
            </a:pPr>
            <a:r>
              <a:rPr lang="nl-BE" sz="1500" dirty="0"/>
              <a:t>Art. 4.2.1, 1° VCRO: oprichting windturbine = optrekken of plaatsen van een constructie</a:t>
            </a:r>
          </a:p>
          <a:p>
            <a:pPr marL="800100" lvl="2" indent="-342900">
              <a:spcBef>
                <a:spcPts val="1000"/>
              </a:spcBef>
              <a:buFont typeface="Wingdings" panose="05000000000000000000" pitchFamily="2" charset="2"/>
              <a:buChar char="Ø"/>
            </a:pPr>
            <a:r>
              <a:rPr lang="nl-BE" sz="1500" dirty="0"/>
              <a:t>Hinderlijke inrichting of activiteit onderverdeling in “drie klassen”: inrichtingen voor het opwekken van elektriciteit door middel van windenergie (indelingslijst VLAREM II)</a:t>
            </a:r>
          </a:p>
          <a:p>
            <a:pPr marL="1200150" lvl="3" indent="-285750">
              <a:spcBef>
                <a:spcPts val="1000"/>
              </a:spcBef>
              <a:buFontTx/>
              <a:buChar char="-"/>
            </a:pPr>
            <a:r>
              <a:rPr lang="nl-BE" sz="1500" dirty="0"/>
              <a:t>Vanaf 1500 kW onder eerste klasse </a:t>
            </a:r>
          </a:p>
          <a:p>
            <a:pPr marL="1200150" lvl="3" indent="-285750">
              <a:spcBef>
                <a:spcPts val="1000"/>
              </a:spcBef>
              <a:buFontTx/>
              <a:buChar char="-"/>
            </a:pPr>
            <a:r>
              <a:rPr lang="nl-BE" sz="1500" dirty="0"/>
              <a:t>Minder dan 1500 kW, maar meer dan 500 kW onder tweede klasse</a:t>
            </a:r>
          </a:p>
          <a:p>
            <a:pPr marL="1200150" lvl="3" indent="-285750">
              <a:spcBef>
                <a:spcPts val="1000"/>
              </a:spcBef>
              <a:buFontTx/>
              <a:buChar char="-"/>
            </a:pPr>
            <a:r>
              <a:rPr lang="nl-BE" sz="1500" dirty="0"/>
              <a:t>Vanaf 300 kW tot en met 500 kW onder derde klasse</a:t>
            </a:r>
          </a:p>
          <a:p>
            <a:pPr marL="1200150" lvl="3" indent="-285750">
              <a:spcBef>
                <a:spcPts val="1000"/>
              </a:spcBef>
              <a:buFont typeface="Wingdings" panose="05000000000000000000" pitchFamily="2" charset="2"/>
              <a:buChar char="à"/>
            </a:pPr>
            <a:r>
              <a:rPr lang="nl-BE" sz="1500" dirty="0">
                <a:sym typeface="Wingdings" panose="05000000000000000000" pitchFamily="2" charset="2"/>
              </a:rPr>
              <a:t>Voor klasse 1 en 2 = vergunningsplicht </a:t>
            </a:r>
          </a:p>
          <a:p>
            <a:pPr marL="1200150" lvl="3" indent="-285750">
              <a:spcBef>
                <a:spcPts val="1000"/>
              </a:spcBef>
              <a:buFont typeface="Wingdings" panose="05000000000000000000" pitchFamily="2" charset="2"/>
              <a:buChar char="à"/>
            </a:pPr>
            <a:r>
              <a:rPr lang="nl-BE" sz="1500" dirty="0">
                <a:sym typeface="Wingdings" panose="05000000000000000000" pitchFamily="2" charset="2"/>
              </a:rPr>
              <a:t>Voor klasse 3 = meldingsplicht</a:t>
            </a:r>
            <a:endParaRPr lang="nl-BE" sz="1500" dirty="0"/>
          </a:p>
          <a:p>
            <a:pPr marL="800100" lvl="2" indent="-342900">
              <a:spcBef>
                <a:spcPts val="1000"/>
              </a:spcBef>
              <a:buFont typeface="Wingdings" panose="05000000000000000000" pitchFamily="2" charset="2"/>
              <a:buChar char="Ø"/>
            </a:pPr>
            <a:r>
              <a:rPr lang="nl-BE" sz="1500" dirty="0">
                <a:sym typeface="Wingdings" panose="05000000000000000000" pitchFamily="2" charset="2"/>
              </a:rPr>
              <a:t>Art. 7 §2 OVD: stedenbouwkundige vergunning en vergunning exploitatie van ingedeelde inrichting/ activiteit die “onlosmakelijk met elkaar verbonden zijn” in één omgevingsdossier </a:t>
            </a:r>
          </a:p>
        </p:txBody>
      </p:sp>
      <p:pic>
        <p:nvPicPr>
          <p:cNvPr id="9218" name="Picture 2" descr="See the source image">
            <a:extLst>
              <a:ext uri="{FF2B5EF4-FFF2-40B4-BE49-F238E27FC236}">
                <a16:creationId xmlns:a16="http://schemas.microsoft.com/office/drawing/2014/main" id="{FE9B1A79-A345-4D11-8879-E0BAB8E18B35}"/>
              </a:ext>
            </a:extLst>
          </p:cNvPr>
          <p:cNvPicPr>
            <a:picLocks noGrp="1" noChangeAspect="1" noChangeArrowheads="1"/>
          </p:cNvPicPr>
          <p:nvPr>
            <p:ph type="pic" sz="quarter" idx="14"/>
          </p:nvPr>
        </p:nvPicPr>
        <p:blipFill>
          <a:blip r:embed="rId2">
            <a:extLst>
              <a:ext uri="{28A0092B-C50C-407E-A947-70E740481C1C}">
                <a14:useLocalDpi xmlns:a14="http://schemas.microsoft.com/office/drawing/2010/main" val="0"/>
              </a:ext>
            </a:extLst>
          </a:blip>
          <a:srcRect l="9977" r="9977"/>
          <a:stretch>
            <a:fillRect/>
          </a:stretch>
        </p:blipFill>
        <p:spPr bwMode="auto">
          <a:xfrm>
            <a:off x="7550331" y="1966560"/>
            <a:ext cx="4222569" cy="348561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Placeholder 7">
            <a:extLst>
              <a:ext uri="{FF2B5EF4-FFF2-40B4-BE49-F238E27FC236}">
                <a16:creationId xmlns:a16="http://schemas.microsoft.com/office/drawing/2014/main" id="{A2DE370F-3B12-41A4-AF19-94448F6827AC}"/>
              </a:ext>
            </a:extLst>
          </p:cNvPr>
          <p:cNvPicPr>
            <a:picLocks noGrp="1" noChangeAspect="1"/>
          </p:cNvPicPr>
          <p:nvPr>
            <p:ph type="pic" sz="quarter" idx="15"/>
          </p:nvPr>
        </p:nvPicPr>
        <p:blipFill rotWithShape="1">
          <a:blip r:embed="rId3"/>
          <a:srcRect t="2713" b="2713"/>
          <a:stretch/>
        </p:blipFill>
        <p:spPr>
          <a:xfrm>
            <a:off x="11353800" y="0"/>
            <a:ext cx="838200" cy="614363"/>
          </a:xfrm>
        </p:spPr>
      </p:pic>
    </p:spTree>
    <p:extLst>
      <p:ext uri="{BB962C8B-B14F-4D97-AF65-F5344CB8AC3E}">
        <p14:creationId xmlns:p14="http://schemas.microsoft.com/office/powerpoint/2010/main" val="40897332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981C719E-ACDD-4799-A273-1A7DFE8571F6}"/>
              </a:ext>
            </a:extLst>
          </p:cNvPr>
          <p:cNvSpPr>
            <a:spLocks noGrp="1"/>
          </p:cNvSpPr>
          <p:nvPr>
            <p:ph type="body" sz="quarter" idx="16"/>
          </p:nvPr>
        </p:nvSpPr>
        <p:spPr>
          <a:xfrm>
            <a:off x="9982200" y="135417"/>
            <a:ext cx="1371600" cy="322263"/>
          </a:xfrm>
        </p:spPr>
        <p:txBody>
          <a:bodyPr/>
          <a:lstStyle/>
          <a:p>
            <a:r>
              <a:rPr lang="nl-BE" dirty="0"/>
              <a:t>Roel Meeus</a:t>
            </a:r>
          </a:p>
        </p:txBody>
      </p:sp>
      <p:sp>
        <p:nvSpPr>
          <p:cNvPr id="4" name="Text Placeholder 3">
            <a:extLst>
              <a:ext uri="{FF2B5EF4-FFF2-40B4-BE49-F238E27FC236}">
                <a16:creationId xmlns:a16="http://schemas.microsoft.com/office/drawing/2014/main" id="{78263EAF-FFCE-4101-9A60-BA0EA460E4A2}"/>
              </a:ext>
            </a:extLst>
          </p:cNvPr>
          <p:cNvSpPr>
            <a:spLocks noGrp="1"/>
          </p:cNvSpPr>
          <p:nvPr>
            <p:ph type="body" sz="quarter" idx="13"/>
          </p:nvPr>
        </p:nvSpPr>
        <p:spPr/>
        <p:txBody>
          <a:bodyPr/>
          <a:lstStyle/>
          <a:p>
            <a:r>
              <a:rPr lang="nl-BE" dirty="0"/>
              <a:t>A. Windturbines</a:t>
            </a:r>
          </a:p>
        </p:txBody>
      </p:sp>
      <p:sp>
        <p:nvSpPr>
          <p:cNvPr id="12" name="Slide Number Placeholder 11">
            <a:extLst>
              <a:ext uri="{FF2B5EF4-FFF2-40B4-BE49-F238E27FC236}">
                <a16:creationId xmlns:a16="http://schemas.microsoft.com/office/drawing/2014/main" id="{B0B17DBF-7466-4A05-B0CF-3C9C83526BC3}"/>
              </a:ext>
            </a:extLst>
          </p:cNvPr>
          <p:cNvSpPr>
            <a:spLocks noGrp="1"/>
          </p:cNvSpPr>
          <p:nvPr>
            <p:ph type="sldNum" sz="quarter" idx="12"/>
          </p:nvPr>
        </p:nvSpPr>
        <p:spPr/>
        <p:txBody>
          <a:bodyPr/>
          <a:lstStyle/>
          <a:p>
            <a:fld id="{6B3EA299-E178-4459-8E12-244541B534EF}" type="slidenum">
              <a:rPr lang="nl-BE" smtClean="0"/>
              <a:t>24</a:t>
            </a:fld>
            <a:endParaRPr lang="nl-BE"/>
          </a:p>
        </p:txBody>
      </p:sp>
      <p:sp>
        <p:nvSpPr>
          <p:cNvPr id="15" name="Content Placeholder 4">
            <a:extLst>
              <a:ext uri="{FF2B5EF4-FFF2-40B4-BE49-F238E27FC236}">
                <a16:creationId xmlns:a16="http://schemas.microsoft.com/office/drawing/2014/main" id="{F0CE30DF-FEC0-43A5-8786-E66775DDB907}"/>
              </a:ext>
            </a:extLst>
          </p:cNvPr>
          <p:cNvSpPr txBox="1">
            <a:spLocks/>
          </p:cNvSpPr>
          <p:nvPr/>
        </p:nvSpPr>
        <p:spPr>
          <a:xfrm>
            <a:off x="670420" y="1661582"/>
            <a:ext cx="11007055" cy="4124930"/>
          </a:xfrm>
          <a:prstGeom prst="rect">
            <a:avLst/>
          </a:prstGeom>
        </p:spPr>
        <p:txBody>
          <a:bodyPr vert="horz" lIns="91440" tIns="45720" rIns="91440" bIns="45720" rtlCol="0" anchor="ctr">
            <a:normAutofit/>
          </a:bodyPr>
          <a:lstStyle>
            <a:lvl1pPr marL="0" indent="0" algn="r" defTabSz="914400" rtl="0" eaLnBrk="1" latinLnBrk="0" hangingPunct="1">
              <a:lnSpc>
                <a:spcPct val="90000"/>
              </a:lnSpc>
              <a:spcBef>
                <a:spcPts val="1000"/>
              </a:spcBef>
              <a:buFont typeface="Wingdings" panose="05000000000000000000" pitchFamily="2" charset="2"/>
              <a:buNone/>
              <a:defRPr sz="1400" kern="1200">
                <a:solidFill>
                  <a:schemeClr val="tx1"/>
                </a:solidFill>
                <a:latin typeface="Trade Gothic LT Com" panose="020B05030403030200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rade Gothic LT Com" panose="020B05030403030200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Trade Gothic LT Com" panose="020B05030403030200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Trade Gothic LT Com" panose="020B05030403030200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Trade Gothic LT Com" panose="020B0503040303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l">
              <a:buFont typeface="Wingdings" panose="05000000000000000000" pitchFamily="2" charset="2"/>
              <a:buChar char="§"/>
            </a:pPr>
            <a:r>
              <a:rPr lang="nl-BE" sz="1600" dirty="0"/>
              <a:t>Uitzonderingen op vergunningsplicht:</a:t>
            </a:r>
          </a:p>
          <a:p>
            <a:pPr marL="800100" lvl="2" indent="-342900">
              <a:spcBef>
                <a:spcPts val="1000"/>
              </a:spcBef>
              <a:buFont typeface="Wingdings" panose="05000000000000000000" pitchFamily="2" charset="2"/>
              <a:buChar char="Ø"/>
            </a:pPr>
            <a:r>
              <a:rPr lang="nl-BE" sz="1400" dirty="0"/>
              <a:t>Vervanging van vergunde windturbines (art. 11.5,2° Vrijstellingenbesluit)</a:t>
            </a:r>
          </a:p>
          <a:p>
            <a:pPr marL="800100" lvl="2" indent="-342900">
              <a:spcBef>
                <a:spcPts val="1000"/>
              </a:spcBef>
              <a:buFont typeface="Wingdings" panose="05000000000000000000" pitchFamily="2" charset="2"/>
              <a:buChar char="Ø"/>
            </a:pPr>
            <a:r>
              <a:rPr lang="nl-BE" sz="1400" dirty="0"/>
              <a:t>De strikt noodzakelijke toegangen tot en opritten naar windturbines (art. </a:t>
            </a:r>
            <a:r>
              <a:rPr lang="nl-BE" sz="1400"/>
              <a:t>11.7 </a:t>
            </a:r>
            <a:r>
              <a:rPr lang="nl-BE" sz="1400" dirty="0"/>
              <a:t>Vrijstellingenbesluit)</a:t>
            </a:r>
          </a:p>
          <a:p>
            <a:pPr marL="800100" lvl="2" indent="-342900">
              <a:spcBef>
                <a:spcPts val="1000"/>
              </a:spcBef>
              <a:buFont typeface="Wingdings" panose="05000000000000000000" pitchFamily="2" charset="2"/>
              <a:buChar char="Ø"/>
            </a:pPr>
            <a:r>
              <a:rPr lang="nl-BE" sz="1400" dirty="0"/>
              <a:t>Volledige afbraak windturbine (artikelen 11.5 en 13.1 Vrijstellingenbesluit)</a:t>
            </a:r>
          </a:p>
          <a:p>
            <a:pPr marL="800100" lvl="2" indent="-342900">
              <a:spcBef>
                <a:spcPts val="1000"/>
              </a:spcBef>
              <a:buFont typeface="Wingdings" panose="05000000000000000000" pitchFamily="2" charset="2"/>
              <a:buChar char="Ø"/>
            </a:pPr>
            <a:r>
              <a:rPr lang="nl-BE" sz="1400" dirty="0"/>
              <a:t>Onderhoudswerken aan vergunde windturbine (art. 4.2.1, 1° VCRO)</a:t>
            </a:r>
          </a:p>
          <a:p>
            <a:pPr marL="800100" lvl="2" indent="-342900">
              <a:spcBef>
                <a:spcPts val="1000"/>
              </a:spcBef>
              <a:buFont typeface="Wingdings" panose="05000000000000000000" pitchFamily="2" charset="2"/>
              <a:buChar char="Ø"/>
            </a:pPr>
            <a:r>
              <a:rPr lang="nl-BE" sz="1400" dirty="0"/>
              <a:t>Bouwen en exploiteren van windturbine in geval van een civiele noodsituatie (art. 4 decreet houdende afwijkingen op de gewestelijke vergunningsplicht in geval van civiele noodsituatie)</a:t>
            </a:r>
          </a:p>
          <a:p>
            <a:pPr marL="285750" indent="-285750" algn="l">
              <a:buFont typeface="Wingdings" panose="05000000000000000000" pitchFamily="2" charset="2"/>
              <a:buChar char="§"/>
            </a:pPr>
            <a:r>
              <a:rPr lang="nl-BE" sz="1600" dirty="0"/>
              <a:t>Indien MER-plicht, geen vrijstelling maar vergunningsplicht</a:t>
            </a:r>
          </a:p>
          <a:p>
            <a:pPr marL="457200" lvl="1" indent="0" algn="just">
              <a:buNone/>
            </a:pPr>
            <a:r>
              <a:rPr lang="nl-BE" sz="1400" i="1" dirty="0"/>
              <a:t>“Handelingen waarvoor </a:t>
            </a:r>
            <a:r>
              <a:rPr lang="nl-BE" sz="1400" i="1" u="sng" dirty="0"/>
              <a:t>een milieueffectenrapport</a:t>
            </a:r>
            <a:r>
              <a:rPr lang="nl-BE" sz="1400" i="1" dirty="0"/>
              <a:t>, </a:t>
            </a:r>
            <a:r>
              <a:rPr lang="nl-BE" sz="1400" i="1" u="sng" dirty="0"/>
              <a:t>een passende beoordeling </a:t>
            </a:r>
            <a:r>
              <a:rPr lang="nl-BE" sz="1400" i="1" dirty="0"/>
              <a:t>of een </a:t>
            </a:r>
            <a:r>
              <a:rPr lang="nl-BE" sz="1400" i="1" u="sng" dirty="0"/>
              <a:t>mobiliteitsstudie </a:t>
            </a:r>
            <a:r>
              <a:rPr lang="nl-BE" sz="1400" i="1" dirty="0"/>
              <a:t>moet worden opgemaakt, worden uitgesloten van de lijst van handelingen waarvoor in afwijking van artikel 4.2.1 geen omgevingsvergunning voor stedenbouwkundige handelingen vereist is.”</a:t>
            </a:r>
            <a:endParaRPr lang="nl-BE" sz="1600" dirty="0"/>
          </a:p>
          <a:p>
            <a:pPr marL="457200" lvl="1" indent="0">
              <a:buFont typeface="Wingdings" panose="05000000000000000000" pitchFamily="2" charset="2"/>
              <a:buNone/>
            </a:pPr>
            <a:endParaRPr lang="nl-BE" dirty="0">
              <a:latin typeface="Trade Gothic"/>
            </a:endParaRPr>
          </a:p>
        </p:txBody>
      </p:sp>
      <p:sp>
        <p:nvSpPr>
          <p:cNvPr id="8" name="Title 2">
            <a:extLst>
              <a:ext uri="{FF2B5EF4-FFF2-40B4-BE49-F238E27FC236}">
                <a16:creationId xmlns:a16="http://schemas.microsoft.com/office/drawing/2014/main" id="{5C8F5EF1-6945-48B4-870F-A670A410EDCE}"/>
              </a:ext>
            </a:extLst>
          </p:cNvPr>
          <p:cNvSpPr txBox="1">
            <a:spLocks/>
          </p:cNvSpPr>
          <p:nvPr/>
        </p:nvSpPr>
        <p:spPr>
          <a:xfrm>
            <a:off x="514525" y="1242937"/>
            <a:ext cx="10515600" cy="41864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400" kern="1200">
                <a:solidFill>
                  <a:schemeClr val="tx1"/>
                </a:solidFill>
                <a:latin typeface="Trade Gothic LT Com" panose="020B0503040303020004" pitchFamily="34" charset="0"/>
                <a:ea typeface="+mj-ea"/>
                <a:cs typeface="+mj-cs"/>
              </a:defRPr>
            </a:lvl1pPr>
          </a:lstStyle>
          <a:p>
            <a:r>
              <a:rPr lang="nl-BE" sz="1600" b="1" dirty="0"/>
              <a:t>Uitzonderingen</a:t>
            </a:r>
            <a:endParaRPr lang="nl-BE" sz="1200" dirty="0"/>
          </a:p>
        </p:txBody>
      </p:sp>
      <p:pic>
        <p:nvPicPr>
          <p:cNvPr id="10" name="Picture Placeholder 7">
            <a:extLst>
              <a:ext uri="{FF2B5EF4-FFF2-40B4-BE49-F238E27FC236}">
                <a16:creationId xmlns:a16="http://schemas.microsoft.com/office/drawing/2014/main" id="{4A39287A-BBCA-4CC7-AE21-B9881BF563ED}"/>
              </a:ext>
            </a:extLst>
          </p:cNvPr>
          <p:cNvPicPr>
            <a:picLocks noGrp="1" noChangeAspect="1"/>
          </p:cNvPicPr>
          <p:nvPr>
            <p:ph type="pic" sz="quarter" idx="15"/>
          </p:nvPr>
        </p:nvPicPr>
        <p:blipFill rotWithShape="1">
          <a:blip r:embed="rId2"/>
          <a:srcRect t="2713" b="2713"/>
          <a:stretch/>
        </p:blipFill>
        <p:spPr>
          <a:xfrm>
            <a:off x="11353800" y="0"/>
            <a:ext cx="838200" cy="614363"/>
          </a:xfrm>
        </p:spPr>
      </p:pic>
    </p:spTree>
    <p:extLst>
      <p:ext uri="{BB962C8B-B14F-4D97-AF65-F5344CB8AC3E}">
        <p14:creationId xmlns:p14="http://schemas.microsoft.com/office/powerpoint/2010/main" val="21802297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981C719E-ACDD-4799-A273-1A7DFE8571F6}"/>
              </a:ext>
            </a:extLst>
          </p:cNvPr>
          <p:cNvSpPr>
            <a:spLocks noGrp="1"/>
          </p:cNvSpPr>
          <p:nvPr>
            <p:ph type="body" sz="quarter" idx="16"/>
          </p:nvPr>
        </p:nvSpPr>
        <p:spPr/>
        <p:txBody>
          <a:bodyPr/>
          <a:lstStyle/>
          <a:p>
            <a:r>
              <a:rPr lang="nl-BE" dirty="0"/>
              <a:t>Roel Meeus</a:t>
            </a:r>
          </a:p>
        </p:txBody>
      </p:sp>
      <p:sp>
        <p:nvSpPr>
          <p:cNvPr id="4" name="Text Placeholder 3">
            <a:extLst>
              <a:ext uri="{FF2B5EF4-FFF2-40B4-BE49-F238E27FC236}">
                <a16:creationId xmlns:a16="http://schemas.microsoft.com/office/drawing/2014/main" id="{78263EAF-FFCE-4101-9A60-BA0EA460E4A2}"/>
              </a:ext>
            </a:extLst>
          </p:cNvPr>
          <p:cNvSpPr>
            <a:spLocks noGrp="1"/>
          </p:cNvSpPr>
          <p:nvPr>
            <p:ph type="body" sz="quarter" idx="13"/>
          </p:nvPr>
        </p:nvSpPr>
        <p:spPr/>
        <p:txBody>
          <a:bodyPr/>
          <a:lstStyle/>
          <a:p>
            <a:r>
              <a:rPr lang="nl-BE" dirty="0"/>
              <a:t>A. Windturbines</a:t>
            </a:r>
          </a:p>
        </p:txBody>
      </p:sp>
      <p:sp>
        <p:nvSpPr>
          <p:cNvPr id="3" name="Title 2">
            <a:extLst>
              <a:ext uri="{FF2B5EF4-FFF2-40B4-BE49-F238E27FC236}">
                <a16:creationId xmlns:a16="http://schemas.microsoft.com/office/drawing/2014/main" id="{CB1EB22C-B5EB-469B-A05C-B621764EBEFB}"/>
              </a:ext>
            </a:extLst>
          </p:cNvPr>
          <p:cNvSpPr>
            <a:spLocks noGrp="1"/>
          </p:cNvSpPr>
          <p:nvPr>
            <p:ph type="title"/>
          </p:nvPr>
        </p:nvSpPr>
        <p:spPr>
          <a:xfrm>
            <a:off x="838200" y="875770"/>
            <a:ext cx="10515600" cy="418645"/>
          </a:xfrm>
        </p:spPr>
        <p:txBody>
          <a:bodyPr>
            <a:normAutofit/>
          </a:bodyPr>
          <a:lstStyle/>
          <a:p>
            <a:r>
              <a:rPr lang="nl-BE" sz="1800" b="1" dirty="0"/>
              <a:t>Inplantingsplaats: Gewestplanbestemming</a:t>
            </a:r>
          </a:p>
        </p:txBody>
      </p:sp>
      <p:sp>
        <p:nvSpPr>
          <p:cNvPr id="12" name="Slide Number Placeholder 11">
            <a:extLst>
              <a:ext uri="{FF2B5EF4-FFF2-40B4-BE49-F238E27FC236}">
                <a16:creationId xmlns:a16="http://schemas.microsoft.com/office/drawing/2014/main" id="{B0B17DBF-7466-4A05-B0CF-3C9C83526BC3}"/>
              </a:ext>
            </a:extLst>
          </p:cNvPr>
          <p:cNvSpPr>
            <a:spLocks noGrp="1"/>
          </p:cNvSpPr>
          <p:nvPr>
            <p:ph type="sldNum" sz="quarter" idx="12"/>
          </p:nvPr>
        </p:nvSpPr>
        <p:spPr/>
        <p:txBody>
          <a:bodyPr/>
          <a:lstStyle/>
          <a:p>
            <a:fld id="{6B3EA299-E178-4459-8E12-244541B534EF}" type="slidenum">
              <a:rPr lang="nl-BE" smtClean="0"/>
              <a:t>25</a:t>
            </a:fld>
            <a:endParaRPr lang="nl-BE"/>
          </a:p>
        </p:txBody>
      </p:sp>
      <p:sp>
        <p:nvSpPr>
          <p:cNvPr id="8" name="Content Placeholder 4">
            <a:extLst>
              <a:ext uri="{FF2B5EF4-FFF2-40B4-BE49-F238E27FC236}">
                <a16:creationId xmlns:a16="http://schemas.microsoft.com/office/drawing/2014/main" id="{7827AD91-68A8-4E52-911B-1AFEF907072C}"/>
              </a:ext>
            </a:extLst>
          </p:cNvPr>
          <p:cNvSpPr txBox="1">
            <a:spLocks/>
          </p:cNvSpPr>
          <p:nvPr/>
        </p:nvSpPr>
        <p:spPr>
          <a:xfrm>
            <a:off x="690154" y="1814657"/>
            <a:ext cx="5919651" cy="3431736"/>
          </a:xfrm>
          <a:prstGeom prst="rect">
            <a:avLst/>
          </a:prstGeom>
        </p:spPr>
        <p:txBody>
          <a:bodyPr vert="horz" lIns="91440" tIns="45720" rIns="91440" bIns="45720" rtlCol="0" anchor="ctr">
            <a:normAutofit/>
          </a:bodyPr>
          <a:lstStyle>
            <a:lvl1pPr marL="0" indent="0" algn="r" defTabSz="914400" rtl="0" eaLnBrk="1" latinLnBrk="0" hangingPunct="1">
              <a:lnSpc>
                <a:spcPct val="90000"/>
              </a:lnSpc>
              <a:spcBef>
                <a:spcPts val="1000"/>
              </a:spcBef>
              <a:buFont typeface="Wingdings" panose="05000000000000000000" pitchFamily="2" charset="2"/>
              <a:buNone/>
              <a:defRPr sz="1400" kern="1200">
                <a:solidFill>
                  <a:schemeClr val="tx1"/>
                </a:solidFill>
                <a:latin typeface="Trade Gothic LT Com" panose="020B05030403030200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rade Gothic LT Com" panose="020B05030403030200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Trade Gothic LT Com" panose="020B05030403030200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Trade Gothic LT Com" panose="020B05030403030200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Trade Gothic LT Com" panose="020B0503040303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20000"/>
              </a:lnSpc>
            </a:pPr>
            <a:r>
              <a:rPr lang="nl-BE" sz="1600" b="1" dirty="0"/>
              <a:t> </a:t>
            </a:r>
            <a:endParaRPr lang="nl-BE" dirty="0"/>
          </a:p>
          <a:p>
            <a:pPr marL="457200" lvl="1" indent="0">
              <a:buFont typeface="Wingdings" panose="05000000000000000000" pitchFamily="2" charset="2"/>
              <a:buNone/>
            </a:pPr>
            <a:endParaRPr lang="nl-BE" sz="1600" dirty="0"/>
          </a:p>
          <a:p>
            <a:pPr marL="457200" lvl="1" indent="0">
              <a:buFont typeface="Wingdings" panose="05000000000000000000" pitchFamily="2" charset="2"/>
              <a:buNone/>
            </a:pPr>
            <a:endParaRPr lang="nl-BE" sz="1600" dirty="0"/>
          </a:p>
        </p:txBody>
      </p:sp>
      <p:sp>
        <p:nvSpPr>
          <p:cNvPr id="9" name="Rectangle 8">
            <a:extLst>
              <a:ext uri="{FF2B5EF4-FFF2-40B4-BE49-F238E27FC236}">
                <a16:creationId xmlns:a16="http://schemas.microsoft.com/office/drawing/2014/main" id="{7E7E1800-408B-4DDB-881B-A3620A62F34F}"/>
              </a:ext>
            </a:extLst>
          </p:cNvPr>
          <p:cNvSpPr/>
          <p:nvPr/>
        </p:nvSpPr>
        <p:spPr>
          <a:xfrm>
            <a:off x="6801394" y="1555822"/>
            <a:ext cx="5068388" cy="4064763"/>
          </a:xfrm>
          <a:prstGeom prst="rect">
            <a:avLst/>
          </a:prstGeom>
          <a:solidFill>
            <a:srgbClr val="EEF7E9"/>
          </a:solidFill>
          <a:ln w="28575">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lvl="1">
              <a:lnSpc>
                <a:spcPct val="80000"/>
              </a:lnSpc>
              <a:spcBef>
                <a:spcPts val="1000"/>
              </a:spcBef>
            </a:pPr>
            <a:r>
              <a:rPr lang="nl-BE" sz="1600" b="1" dirty="0" err="1">
                <a:solidFill>
                  <a:schemeClr val="tx1"/>
                </a:solidFill>
                <a:latin typeface="Trade Gothic LT Com" panose="020B0503040303020004" pitchFamily="34" charset="0"/>
              </a:rPr>
              <a:t>Clichering</a:t>
            </a:r>
            <a:endParaRPr lang="nl-BE" sz="1600" b="1" dirty="0">
              <a:solidFill>
                <a:schemeClr val="tx1"/>
              </a:solidFill>
              <a:latin typeface="Trade Gothic LT Com" panose="020B0503040303020004" pitchFamily="34" charset="0"/>
            </a:endParaRPr>
          </a:p>
          <a:p>
            <a:pPr marL="285750" lvl="1" indent="-285750">
              <a:lnSpc>
                <a:spcPct val="80000"/>
              </a:lnSpc>
              <a:spcBef>
                <a:spcPts val="1000"/>
              </a:spcBef>
              <a:buFont typeface="Wingdings" panose="05000000000000000000" pitchFamily="2" charset="2"/>
              <a:buChar char="Ø"/>
            </a:pPr>
            <a:r>
              <a:rPr lang="nl-BE" sz="1200" dirty="0">
                <a:solidFill>
                  <a:schemeClr val="tx1"/>
                </a:solidFill>
                <a:latin typeface="Trade Gothic LT Com" panose="020B0503040303020004" pitchFamily="34" charset="0"/>
              </a:rPr>
              <a:t>cruciaal voor windontwikkeling</a:t>
            </a:r>
          </a:p>
          <a:p>
            <a:pPr marL="285750" lvl="1" indent="-285750">
              <a:lnSpc>
                <a:spcPct val="80000"/>
              </a:lnSpc>
              <a:spcBef>
                <a:spcPts val="1000"/>
              </a:spcBef>
              <a:buFont typeface="Wingdings" panose="05000000000000000000" pitchFamily="2" charset="2"/>
              <a:buChar char="Ø"/>
            </a:pPr>
            <a:r>
              <a:rPr lang="nl-BE" sz="1200" dirty="0">
                <a:solidFill>
                  <a:schemeClr val="tx1"/>
                </a:solidFill>
                <a:latin typeface="Trade Gothic LT Com" panose="020B0503040303020004" pitchFamily="34" charset="0"/>
              </a:rPr>
              <a:t>windturbines in landschappelijk waardevol agrarisch gebied (“LWAG”)</a:t>
            </a:r>
          </a:p>
          <a:p>
            <a:pPr marL="800100" lvl="2" indent="-342900">
              <a:lnSpc>
                <a:spcPct val="80000"/>
              </a:lnSpc>
              <a:spcBef>
                <a:spcPts val="1000"/>
              </a:spcBef>
              <a:buAutoNum type="arabicPeriod"/>
            </a:pPr>
            <a:r>
              <a:rPr lang="nl-BE" sz="1200" dirty="0">
                <a:latin typeface="Trade Gothic LT Com" panose="020B0503040303020004" pitchFamily="34" charset="0"/>
              </a:rPr>
              <a:t>Planologisch criterium: verenigbaarheid met de bestemming ‘agrarisch gebied’</a:t>
            </a:r>
          </a:p>
          <a:p>
            <a:pPr marL="800100" lvl="2" indent="-342900">
              <a:lnSpc>
                <a:spcPct val="80000"/>
              </a:lnSpc>
              <a:spcBef>
                <a:spcPts val="1000"/>
              </a:spcBef>
              <a:buAutoNum type="arabicPeriod"/>
            </a:pPr>
            <a:r>
              <a:rPr lang="nl-BE" sz="1200" dirty="0">
                <a:latin typeface="Trade Gothic LT Com" panose="020B0503040303020004" pitchFamily="34" charset="0"/>
              </a:rPr>
              <a:t>Esthetische toets: beoordeling van de schoonheidswaarde van het landschap</a:t>
            </a:r>
          </a:p>
          <a:p>
            <a:pPr algn="l"/>
            <a:endParaRPr lang="nl-BE" sz="1200" b="1" dirty="0">
              <a:latin typeface="Trade Gothic LT Com" panose="020B0503040303020004" pitchFamily="34" charset="0"/>
            </a:endParaRPr>
          </a:p>
          <a:p>
            <a:pPr marL="285750" indent="-285750" algn="l">
              <a:buFont typeface="Wingdings" panose="05000000000000000000" pitchFamily="2" charset="2"/>
              <a:buChar char="Ø"/>
            </a:pPr>
            <a:r>
              <a:rPr lang="nl-BE" sz="1200" dirty="0">
                <a:latin typeface="Trade Gothic LT Com" panose="020B0503040303020004" pitchFamily="34" charset="0"/>
              </a:rPr>
              <a:t>LWAG: strenge interpretatie RvS en </a:t>
            </a:r>
            <a:r>
              <a:rPr lang="nl-BE" sz="1200" dirty="0" err="1">
                <a:latin typeface="Trade Gothic LT Com" panose="020B0503040303020004" pitchFamily="34" charset="0"/>
              </a:rPr>
              <a:t>RvVb</a:t>
            </a:r>
            <a:r>
              <a:rPr lang="nl-BE" sz="1200" dirty="0">
                <a:latin typeface="Trade Gothic LT Com" panose="020B0503040303020004" pitchFamily="34" charset="0"/>
              </a:rPr>
              <a:t>: driedelig onderzoek:</a:t>
            </a:r>
          </a:p>
          <a:p>
            <a:pPr marL="800100" lvl="2" indent="-342900">
              <a:spcBef>
                <a:spcPts val="1000"/>
              </a:spcBef>
              <a:buAutoNum type="arabicPeriod"/>
            </a:pPr>
            <a:r>
              <a:rPr lang="nl-BE" sz="1200" dirty="0">
                <a:latin typeface="Trade Gothic LT Com" panose="020B0503040303020004" pitchFamily="34" charset="0"/>
              </a:rPr>
              <a:t>kenmerken van het landschap, </a:t>
            </a:r>
          </a:p>
          <a:p>
            <a:pPr marL="800100" lvl="2" indent="-342900">
              <a:spcBef>
                <a:spcPts val="1000"/>
              </a:spcBef>
              <a:buAutoNum type="arabicPeriod"/>
            </a:pPr>
            <a:r>
              <a:rPr lang="nl-BE" sz="1200" dirty="0">
                <a:latin typeface="Trade Gothic LT Com" panose="020B0503040303020004" pitchFamily="34" charset="0"/>
              </a:rPr>
              <a:t>de specifieke kenmerken van de constructie, </a:t>
            </a:r>
          </a:p>
          <a:p>
            <a:pPr marL="800100" lvl="2" indent="-342900">
              <a:spcBef>
                <a:spcPts val="1000"/>
              </a:spcBef>
              <a:buAutoNum type="arabicPeriod"/>
            </a:pPr>
            <a:r>
              <a:rPr lang="nl-BE" sz="1200" dirty="0">
                <a:latin typeface="Trade Gothic LT Com" panose="020B0503040303020004" pitchFamily="34" charset="0"/>
              </a:rPr>
              <a:t>de inpasbaarheid van de constructie in het betreffende landschap</a:t>
            </a:r>
          </a:p>
          <a:p>
            <a:pPr marL="171450" indent="-171450" algn="l">
              <a:buFont typeface="Wingdings" panose="05000000000000000000" pitchFamily="2" charset="2"/>
              <a:buChar char="Ø"/>
            </a:pPr>
            <a:endParaRPr lang="nl-BE" sz="1100" dirty="0">
              <a:latin typeface="Trade Gothic LT Com" panose="020B0503040303020004" pitchFamily="34" charset="0"/>
            </a:endParaRPr>
          </a:p>
          <a:p>
            <a:pPr marL="1085850" lvl="2" indent="-171450">
              <a:buFont typeface="Wingdings" panose="05000000000000000000" pitchFamily="2" charset="2"/>
              <a:buChar char="Ø"/>
            </a:pPr>
            <a:r>
              <a:rPr lang="nl-BE" sz="1200" i="1" dirty="0">
                <a:latin typeface="Trade Gothic LT Com" panose="020B0503040303020004" pitchFamily="34" charset="0"/>
              </a:rPr>
              <a:t>In praktijk zeer strikte toepassing!</a:t>
            </a:r>
          </a:p>
        </p:txBody>
      </p:sp>
      <p:sp>
        <p:nvSpPr>
          <p:cNvPr id="13" name="Rectangle 12">
            <a:extLst>
              <a:ext uri="{FF2B5EF4-FFF2-40B4-BE49-F238E27FC236}">
                <a16:creationId xmlns:a16="http://schemas.microsoft.com/office/drawing/2014/main" id="{4E6E333E-9019-4C29-B170-C30BAE9F1A90}"/>
              </a:ext>
            </a:extLst>
          </p:cNvPr>
          <p:cNvSpPr/>
          <p:nvPr/>
        </p:nvSpPr>
        <p:spPr>
          <a:xfrm>
            <a:off x="759822" y="1559747"/>
            <a:ext cx="5849983" cy="4060838"/>
          </a:xfrm>
          <a:prstGeom prst="rect">
            <a:avLst/>
          </a:prstGeom>
          <a:ln w="28575">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l">
              <a:lnSpc>
                <a:spcPct val="120000"/>
              </a:lnSpc>
              <a:buFont typeface="Wingdings" panose="05000000000000000000" pitchFamily="2" charset="2"/>
              <a:buChar char="§"/>
            </a:pPr>
            <a:r>
              <a:rPr lang="nl-BE" sz="1600" dirty="0">
                <a:latin typeface="Trade Gothic LT Com" panose="020B0503040303020004" pitchFamily="34" charset="0"/>
              </a:rPr>
              <a:t>Windturbines in gebieden voor gemeenschapsvoorzieningen en openbare nutsvoorzieningen</a:t>
            </a:r>
          </a:p>
          <a:p>
            <a:pPr marL="285750" indent="-285750" algn="l">
              <a:lnSpc>
                <a:spcPct val="120000"/>
              </a:lnSpc>
              <a:buFont typeface="Wingdings" panose="05000000000000000000" pitchFamily="2" charset="2"/>
              <a:buChar char="§"/>
            </a:pPr>
            <a:r>
              <a:rPr lang="nl-BE" sz="1600" dirty="0">
                <a:latin typeface="Trade Gothic LT Com" panose="020B0503040303020004" pitchFamily="34" charset="0"/>
              </a:rPr>
              <a:t>Windturbines in landbouwgebieden (omzendbrief RO/2014/02)</a:t>
            </a:r>
          </a:p>
          <a:p>
            <a:pPr marL="285750" indent="-285750" algn="l">
              <a:lnSpc>
                <a:spcPct val="120000"/>
              </a:lnSpc>
              <a:buFont typeface="Wingdings" panose="05000000000000000000" pitchFamily="2" charset="2"/>
              <a:buChar char="§"/>
            </a:pPr>
            <a:r>
              <a:rPr lang="nl-BE" sz="1600" dirty="0">
                <a:latin typeface="Trade Gothic LT Com" panose="020B0503040303020004" pitchFamily="34" charset="0"/>
              </a:rPr>
              <a:t>Windturbines in industriegebieden</a:t>
            </a:r>
          </a:p>
          <a:p>
            <a:pPr marL="457200" lvl="1" indent="0">
              <a:buNone/>
            </a:pPr>
            <a:r>
              <a:rPr lang="nl-BE" sz="1400" dirty="0">
                <a:latin typeface="Trade Gothic LT Com" panose="020B0503040303020004" pitchFamily="34" charset="0"/>
              </a:rPr>
              <a:t>RvS 13 oktober 2016 nr. 236.080: </a:t>
            </a:r>
            <a:r>
              <a:rPr lang="nl-BE" sz="1400" i="1" dirty="0">
                <a:latin typeface="Trade Gothic LT Com" panose="020B0503040303020004" pitchFamily="34" charset="0"/>
              </a:rPr>
              <a:t>“installaties die groene stroom produceren door het aanwenden van windenergie, als hernieuwbare energiebron kan worden beschouwd als industrieel bedrijf in de zin van het Inrichtingsbesluit”</a:t>
            </a:r>
          </a:p>
          <a:p>
            <a:pPr marL="285750" indent="-285750" algn="l">
              <a:lnSpc>
                <a:spcPct val="80000"/>
              </a:lnSpc>
              <a:buFont typeface="Wingdings" panose="05000000000000000000" pitchFamily="2" charset="2"/>
              <a:buChar char="§"/>
            </a:pPr>
            <a:r>
              <a:rPr lang="nl-BE" sz="1600" dirty="0">
                <a:latin typeface="Trade Gothic LT Com" panose="020B0503040303020004" pitchFamily="34" charset="0"/>
              </a:rPr>
              <a:t>Bufferzones</a:t>
            </a:r>
          </a:p>
          <a:p>
            <a:pPr lvl="1" algn="just">
              <a:buFont typeface="Wingdings" panose="05000000000000000000" pitchFamily="2" charset="2"/>
              <a:buChar char="Ø"/>
            </a:pPr>
            <a:r>
              <a:rPr lang="nl-BE" sz="1400" i="1" dirty="0">
                <a:latin typeface="Trade Gothic LT Com" panose="020B0503040303020004" pitchFamily="34" charset="0"/>
              </a:rPr>
              <a:t>“bufferzones dienen in hun staat bewaard te worden of als groene ruimte ingericht te worden, om te dienen als overgangsgebied tussen gebieden waarvan de bestemmingen niet met elkaar te verenigen zijn of die ten behoeve van de goede plaatselijke ordening van elkaar moeten gescheiden worden.”</a:t>
            </a:r>
          </a:p>
          <a:p>
            <a:pPr lvl="1">
              <a:buFont typeface="Wingdings" panose="05000000000000000000" pitchFamily="2" charset="2"/>
              <a:buChar char="Ø"/>
            </a:pPr>
            <a:r>
              <a:rPr lang="nl-BE" sz="1400" dirty="0">
                <a:latin typeface="Trade Gothic LT Com" panose="020B0503040303020004" pitchFamily="34" charset="0"/>
              </a:rPr>
              <a:t> RvS 5 december 2019, nr. 246.279 </a:t>
            </a:r>
            <a:r>
              <a:rPr lang="nl-BE" sz="1400" dirty="0">
                <a:latin typeface="Trade Gothic LT Com" panose="020B0503040303020004" pitchFamily="34" charset="0"/>
                <a:sym typeface="Wingdings" panose="05000000000000000000" pitchFamily="2" charset="2"/>
              </a:rPr>
              <a:t></a:t>
            </a:r>
            <a:r>
              <a:rPr lang="nl-BE" sz="1400" dirty="0">
                <a:latin typeface="Trade Gothic LT Com" panose="020B0503040303020004" pitchFamily="34" charset="0"/>
              </a:rPr>
              <a:t> windturbines hebben geen bufferende werking</a:t>
            </a:r>
          </a:p>
        </p:txBody>
      </p:sp>
      <p:pic>
        <p:nvPicPr>
          <p:cNvPr id="14" name="Picture Placeholder 7">
            <a:extLst>
              <a:ext uri="{FF2B5EF4-FFF2-40B4-BE49-F238E27FC236}">
                <a16:creationId xmlns:a16="http://schemas.microsoft.com/office/drawing/2014/main" id="{7D247211-F312-4A99-AA56-6ED1BE4B38C6}"/>
              </a:ext>
            </a:extLst>
          </p:cNvPr>
          <p:cNvPicPr>
            <a:picLocks noGrp="1" noChangeAspect="1"/>
          </p:cNvPicPr>
          <p:nvPr>
            <p:ph type="pic" sz="quarter" idx="15"/>
          </p:nvPr>
        </p:nvPicPr>
        <p:blipFill rotWithShape="1">
          <a:blip r:embed="rId2"/>
          <a:srcRect t="2713" b="2713"/>
          <a:stretch/>
        </p:blipFill>
        <p:spPr>
          <a:xfrm>
            <a:off x="11353800" y="0"/>
            <a:ext cx="838200" cy="614363"/>
          </a:xfrm>
        </p:spPr>
      </p:pic>
    </p:spTree>
    <p:extLst>
      <p:ext uri="{BB962C8B-B14F-4D97-AF65-F5344CB8AC3E}">
        <p14:creationId xmlns:p14="http://schemas.microsoft.com/office/powerpoint/2010/main" val="36936114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981C719E-ACDD-4799-A273-1A7DFE8571F6}"/>
              </a:ext>
            </a:extLst>
          </p:cNvPr>
          <p:cNvSpPr>
            <a:spLocks noGrp="1"/>
          </p:cNvSpPr>
          <p:nvPr>
            <p:ph type="body" sz="quarter" idx="16"/>
          </p:nvPr>
        </p:nvSpPr>
        <p:spPr/>
        <p:txBody>
          <a:bodyPr/>
          <a:lstStyle/>
          <a:p>
            <a:r>
              <a:rPr lang="nl-BE" dirty="0"/>
              <a:t>Roel Meeus</a:t>
            </a:r>
          </a:p>
        </p:txBody>
      </p:sp>
      <p:sp>
        <p:nvSpPr>
          <p:cNvPr id="4" name="Text Placeholder 3">
            <a:extLst>
              <a:ext uri="{FF2B5EF4-FFF2-40B4-BE49-F238E27FC236}">
                <a16:creationId xmlns:a16="http://schemas.microsoft.com/office/drawing/2014/main" id="{78263EAF-FFCE-4101-9A60-BA0EA460E4A2}"/>
              </a:ext>
            </a:extLst>
          </p:cNvPr>
          <p:cNvSpPr>
            <a:spLocks noGrp="1"/>
          </p:cNvSpPr>
          <p:nvPr>
            <p:ph type="body" sz="quarter" idx="13"/>
          </p:nvPr>
        </p:nvSpPr>
        <p:spPr/>
        <p:txBody>
          <a:bodyPr/>
          <a:lstStyle/>
          <a:p>
            <a:r>
              <a:rPr lang="nl-BE" dirty="0"/>
              <a:t>A. Windturbines</a:t>
            </a:r>
          </a:p>
        </p:txBody>
      </p:sp>
      <p:sp>
        <p:nvSpPr>
          <p:cNvPr id="12" name="Slide Number Placeholder 11">
            <a:extLst>
              <a:ext uri="{FF2B5EF4-FFF2-40B4-BE49-F238E27FC236}">
                <a16:creationId xmlns:a16="http://schemas.microsoft.com/office/drawing/2014/main" id="{B0B17DBF-7466-4A05-B0CF-3C9C83526BC3}"/>
              </a:ext>
            </a:extLst>
          </p:cNvPr>
          <p:cNvSpPr>
            <a:spLocks noGrp="1"/>
          </p:cNvSpPr>
          <p:nvPr>
            <p:ph type="sldNum" sz="quarter" idx="12"/>
          </p:nvPr>
        </p:nvSpPr>
        <p:spPr/>
        <p:txBody>
          <a:bodyPr/>
          <a:lstStyle/>
          <a:p>
            <a:fld id="{6B3EA299-E178-4459-8E12-244541B534EF}" type="slidenum">
              <a:rPr lang="nl-BE" smtClean="0"/>
              <a:t>26</a:t>
            </a:fld>
            <a:endParaRPr lang="nl-BE"/>
          </a:p>
        </p:txBody>
      </p:sp>
      <p:sp>
        <p:nvSpPr>
          <p:cNvPr id="8" name="Content Placeholder 4">
            <a:extLst>
              <a:ext uri="{FF2B5EF4-FFF2-40B4-BE49-F238E27FC236}">
                <a16:creationId xmlns:a16="http://schemas.microsoft.com/office/drawing/2014/main" id="{D06E9152-01DA-43C9-9A63-F7AB9E03FA6B}"/>
              </a:ext>
            </a:extLst>
          </p:cNvPr>
          <p:cNvSpPr txBox="1">
            <a:spLocks/>
          </p:cNvSpPr>
          <p:nvPr/>
        </p:nvSpPr>
        <p:spPr>
          <a:xfrm>
            <a:off x="556010" y="1302565"/>
            <a:ext cx="11444401" cy="5017091"/>
          </a:xfrm>
          <a:prstGeom prst="rect">
            <a:avLst/>
          </a:prstGeom>
        </p:spPr>
        <p:txBody>
          <a:bodyPr vert="horz" lIns="91440" tIns="45720" rIns="91440" bIns="45720" rtlCol="0" anchor="ctr">
            <a:normAutofit/>
          </a:bodyPr>
          <a:lstStyle>
            <a:lvl1pPr marL="0" indent="0" algn="r" defTabSz="914400" rtl="0" eaLnBrk="1" latinLnBrk="0" hangingPunct="1">
              <a:lnSpc>
                <a:spcPct val="90000"/>
              </a:lnSpc>
              <a:spcBef>
                <a:spcPts val="1000"/>
              </a:spcBef>
              <a:buFont typeface="Wingdings" panose="05000000000000000000" pitchFamily="2" charset="2"/>
              <a:buNone/>
              <a:defRPr sz="1400" kern="1200">
                <a:solidFill>
                  <a:schemeClr val="tx1"/>
                </a:solidFill>
                <a:latin typeface="Trade Gothic LT Com" panose="020B05030403030200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rade Gothic LT Com" panose="020B05030403030200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Trade Gothic LT Com" panose="020B05030403030200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Trade Gothic LT Com" panose="020B05030403030200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Trade Gothic LT Com" panose="020B0503040303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l">
              <a:buFont typeface="Wingdings" panose="05000000000000000000" pitchFamily="2" charset="2"/>
              <a:buChar char="§"/>
            </a:pPr>
            <a:r>
              <a:rPr lang="nl-BE" sz="1600" dirty="0"/>
              <a:t>Welke </a:t>
            </a:r>
            <a:r>
              <a:rPr lang="nl-BE" sz="1600" b="1" dirty="0"/>
              <a:t>bestemmingsvoorschriften</a:t>
            </a:r>
            <a:r>
              <a:rPr lang="nl-BE" sz="1600" dirty="0"/>
              <a:t>: de bodem of de wieken? </a:t>
            </a:r>
          </a:p>
          <a:p>
            <a:pPr lvl="1">
              <a:buFont typeface="Wingdings" panose="05000000000000000000" pitchFamily="2" charset="2"/>
              <a:buChar char="Ø"/>
            </a:pPr>
            <a:r>
              <a:rPr lang="nl-BE" sz="1400" dirty="0"/>
              <a:t>Wat als de wieken bijvoorbeeld over natuurgebied draaien?</a:t>
            </a:r>
          </a:p>
          <a:p>
            <a:pPr lvl="1">
              <a:buFont typeface="Wingdings" panose="05000000000000000000" pitchFamily="2" charset="2"/>
              <a:buChar char="Ø"/>
            </a:pPr>
            <a:r>
              <a:rPr lang="nl-BE" sz="1400" dirty="0"/>
              <a:t>Recente rechtspraak </a:t>
            </a:r>
            <a:r>
              <a:rPr lang="nl-BE" sz="1400" dirty="0" err="1"/>
              <a:t>RvVb</a:t>
            </a:r>
            <a:r>
              <a:rPr lang="nl-BE" sz="1400" dirty="0"/>
              <a:t>: </a:t>
            </a:r>
            <a:r>
              <a:rPr lang="nl-BE" sz="1400" dirty="0" err="1"/>
              <a:t>RvVb</a:t>
            </a:r>
            <a:r>
              <a:rPr lang="nl-BE" sz="1400" dirty="0"/>
              <a:t> 20 augustus 2019, nr. A/1819/1327</a:t>
            </a:r>
          </a:p>
          <a:p>
            <a:pPr marL="457200" lvl="1" indent="0" algn="just">
              <a:buNone/>
            </a:pPr>
            <a:r>
              <a:rPr lang="nl-BE" sz="1200" i="1" dirty="0"/>
              <a:t>	“De verplichting tot planologische toetsing geldt immers </a:t>
            </a:r>
            <a:r>
              <a:rPr lang="nl-BE" sz="1200" b="1" i="1" dirty="0"/>
              <a:t>voor alle onderdelen van de aanvraag</a:t>
            </a:r>
            <a:r>
              <a:rPr lang="nl-BE" sz="1200" i="1" dirty="0"/>
              <a:t>. Het kan in redelijkheid niet betwist worden dat de 	ronddraaiende  wieken, met een rotordiameter van maximaal 131 meter, een impact hebben op het landschappelijk waardevol agrarisch gebied.  De 	omstandigheid dat de wieken niet permanent maar slechts tijdelijk over het landschappelijk waardevol agrarisch gebied zouden draaien, doet niet anders 	besluiten.”</a:t>
            </a:r>
          </a:p>
          <a:p>
            <a:pPr marL="285750" lvl="1" indent="-285750">
              <a:lnSpc>
                <a:spcPct val="80000"/>
              </a:lnSpc>
              <a:spcBef>
                <a:spcPts val="1000"/>
              </a:spcBef>
            </a:pPr>
            <a:r>
              <a:rPr lang="nl-BE" sz="1600" dirty="0"/>
              <a:t>Afwijking van </a:t>
            </a:r>
            <a:r>
              <a:rPr lang="nl-BE" sz="1600" b="1" dirty="0"/>
              <a:t>stedenbouwkundige voorschriften </a:t>
            </a:r>
            <a:r>
              <a:rPr lang="nl-BE" sz="1600" dirty="0"/>
              <a:t>indien “werken van </a:t>
            </a:r>
            <a:r>
              <a:rPr lang="nl-BE" sz="1600" u="sng" dirty="0"/>
              <a:t>algemeen belang </a:t>
            </a:r>
            <a:r>
              <a:rPr lang="nl-BE" sz="1600" dirty="0"/>
              <a:t>met </a:t>
            </a:r>
            <a:r>
              <a:rPr lang="nl-BE" sz="1600" u="sng" dirty="0"/>
              <a:t>beperkte ruimtelijke impact</a:t>
            </a:r>
            <a:r>
              <a:rPr lang="nl-BE" sz="1600" dirty="0"/>
              <a:t>” (Art. 4.4.7 §2 VCRO)</a:t>
            </a:r>
          </a:p>
          <a:p>
            <a:pPr marL="457200" lvl="2" indent="0">
              <a:lnSpc>
                <a:spcPct val="80000"/>
              </a:lnSpc>
              <a:spcBef>
                <a:spcPts val="1000"/>
              </a:spcBef>
              <a:buNone/>
            </a:pPr>
            <a:r>
              <a:rPr lang="nl-BE" sz="1400" dirty="0"/>
              <a:t>1. Werken van algemeen belang?</a:t>
            </a:r>
          </a:p>
          <a:p>
            <a:pPr marL="1200150" lvl="3" indent="-285750">
              <a:lnSpc>
                <a:spcPct val="80000"/>
              </a:lnSpc>
              <a:spcBef>
                <a:spcPts val="1000"/>
              </a:spcBef>
              <a:buFont typeface="Wingdings" panose="05000000000000000000" pitchFamily="2" charset="2"/>
              <a:buChar char="Ø"/>
            </a:pPr>
            <a:r>
              <a:rPr lang="nl-BE" sz="1200" dirty="0"/>
              <a:t>Besluit Handelingen van Algemeen Belang Art. 2, 4° :</a:t>
            </a:r>
            <a:r>
              <a:rPr lang="nl-BE" sz="1200" i="1" dirty="0"/>
              <a:t>“de openbare elektrische leidingen, met inbegrip van de bijbehorende infrastructuur, zoals transformatorstations, installaties voor de productie van elektriciteit, dienstgebouwen en andere”</a:t>
            </a:r>
          </a:p>
          <a:p>
            <a:pPr marL="1200150" lvl="3" indent="-285750">
              <a:lnSpc>
                <a:spcPct val="80000"/>
              </a:lnSpc>
              <a:spcBef>
                <a:spcPts val="1000"/>
              </a:spcBef>
              <a:buFont typeface="Wingdings" panose="05000000000000000000" pitchFamily="2" charset="2"/>
              <a:buChar char="Ø"/>
            </a:pPr>
            <a:r>
              <a:rPr lang="nl-BE" sz="1200" dirty="0"/>
              <a:t>Vaste rechtspraak </a:t>
            </a:r>
            <a:r>
              <a:rPr lang="nl-BE" sz="1200" dirty="0" err="1"/>
              <a:t>RvVb</a:t>
            </a:r>
            <a:r>
              <a:rPr lang="nl-BE" sz="1200" dirty="0"/>
              <a:t>: windturbines dienen het algemeen belang</a:t>
            </a:r>
            <a:endParaRPr lang="nl-BE" sz="1400" dirty="0"/>
          </a:p>
          <a:p>
            <a:pPr marL="457200" lvl="2" indent="0">
              <a:lnSpc>
                <a:spcPct val="80000"/>
              </a:lnSpc>
              <a:spcBef>
                <a:spcPts val="1000"/>
              </a:spcBef>
              <a:buNone/>
            </a:pPr>
            <a:r>
              <a:rPr lang="nl-BE" sz="1400" dirty="0"/>
              <a:t>2. Ruimtelijk beperkte impact?</a:t>
            </a:r>
          </a:p>
          <a:p>
            <a:pPr lvl="2">
              <a:lnSpc>
                <a:spcPct val="100000"/>
              </a:lnSpc>
              <a:buFont typeface="Wingdings" panose="05000000000000000000" pitchFamily="2" charset="2"/>
              <a:buChar char="Ø"/>
            </a:pPr>
            <a:r>
              <a:rPr lang="nl-BE" sz="1200" dirty="0"/>
              <a:t>Geen evidentie: Grote windturbines zijn geen handelingen die beperkt zijn vanwege hun aard of omvang </a:t>
            </a:r>
          </a:p>
          <a:p>
            <a:pPr lvl="2">
              <a:lnSpc>
                <a:spcPct val="100000"/>
              </a:lnSpc>
              <a:buFont typeface="Wingdings" panose="05000000000000000000" pitchFamily="2" charset="2"/>
              <a:buChar char="Ø"/>
            </a:pPr>
            <a:r>
              <a:rPr lang="nl-BE" sz="1200" dirty="0"/>
              <a:t>Beoordeling in </a:t>
            </a:r>
            <a:r>
              <a:rPr lang="nl-BE" sz="1200" dirty="0" err="1"/>
              <a:t>concreto</a:t>
            </a:r>
            <a:r>
              <a:rPr lang="nl-BE" sz="1200" dirty="0"/>
              <a:t>: zicht van een windturbine, tiphoogte en rotordiameter</a:t>
            </a:r>
          </a:p>
          <a:p>
            <a:pPr marL="285750" lvl="1" indent="-285750">
              <a:lnSpc>
                <a:spcPct val="80000"/>
              </a:lnSpc>
              <a:spcBef>
                <a:spcPts val="1000"/>
              </a:spcBef>
            </a:pPr>
            <a:r>
              <a:rPr lang="nl-BE" sz="1600" b="1" dirty="0"/>
              <a:t>Bestemmingsneutraliteit?</a:t>
            </a:r>
          </a:p>
          <a:p>
            <a:pPr lvl="1">
              <a:spcBef>
                <a:spcPct val="0"/>
              </a:spcBef>
              <a:buFont typeface="Wingdings" panose="05000000000000000000" pitchFamily="2" charset="2"/>
              <a:buChar char="Ø"/>
            </a:pPr>
            <a:r>
              <a:rPr lang="nl-BE" sz="1400" dirty="0"/>
              <a:t>Voorontwerp decreet bestemmingsneutraliteit voor hernieuwbare energie goedgekeurd door Vlaamse Regering op 14 december 2018</a:t>
            </a:r>
          </a:p>
          <a:p>
            <a:pPr lvl="1">
              <a:spcBef>
                <a:spcPct val="0"/>
              </a:spcBef>
              <a:buFont typeface="Wingdings" panose="05000000000000000000" pitchFamily="2" charset="2"/>
              <a:buChar char="Ø"/>
            </a:pPr>
            <a:r>
              <a:rPr lang="nl-BE" sz="1400" dirty="0"/>
              <a:t>Vervanging art. 4.4.9. VCRO en mogelijke inplantingslocaties om hernieuwbare energiebronnen op te richten breiden aanzienlijk uit</a:t>
            </a:r>
          </a:p>
          <a:p>
            <a:pPr lvl="1">
              <a:spcBef>
                <a:spcPct val="0"/>
              </a:spcBef>
              <a:buFont typeface="Wingdings" panose="05000000000000000000" pitchFamily="2" charset="2"/>
              <a:buChar char="Ø"/>
            </a:pPr>
            <a:r>
              <a:rPr lang="nl-BE" sz="1400" dirty="0"/>
              <a:t>Ruimtelijke bestemming van een gebied zal op zich geen weigeringsgrond vormen voor de inplanting van allerhande productie-installaties van hernieuwbare energie</a:t>
            </a:r>
          </a:p>
          <a:p>
            <a:pPr marL="457200" lvl="1" indent="0">
              <a:buNone/>
            </a:pPr>
            <a:endParaRPr lang="nl-BE" sz="1200" i="1" dirty="0"/>
          </a:p>
        </p:txBody>
      </p:sp>
      <p:sp>
        <p:nvSpPr>
          <p:cNvPr id="9" name="Title 2">
            <a:extLst>
              <a:ext uri="{FF2B5EF4-FFF2-40B4-BE49-F238E27FC236}">
                <a16:creationId xmlns:a16="http://schemas.microsoft.com/office/drawing/2014/main" id="{41A8FB08-142F-4D4C-8E84-2662A59267D1}"/>
              </a:ext>
            </a:extLst>
          </p:cNvPr>
          <p:cNvSpPr txBox="1">
            <a:spLocks/>
          </p:cNvSpPr>
          <p:nvPr/>
        </p:nvSpPr>
        <p:spPr>
          <a:xfrm>
            <a:off x="556010" y="883920"/>
            <a:ext cx="10515600" cy="41864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400" kern="1200">
                <a:solidFill>
                  <a:schemeClr val="tx1"/>
                </a:solidFill>
                <a:latin typeface="Trade Gothic LT Com" panose="020B0503040303020004" pitchFamily="34" charset="0"/>
                <a:ea typeface="+mj-ea"/>
                <a:cs typeface="+mj-cs"/>
              </a:defRPr>
            </a:lvl1pPr>
          </a:lstStyle>
          <a:p>
            <a:r>
              <a:rPr lang="nl-BE" sz="1800" b="1" dirty="0">
                <a:solidFill>
                  <a:schemeClr val="accent6">
                    <a:lumMod val="50000"/>
                  </a:schemeClr>
                </a:solidFill>
              </a:rPr>
              <a:t>Inplantingsplaats: bestemmings- en stedenbouwkundige voorschriften</a:t>
            </a:r>
          </a:p>
        </p:txBody>
      </p:sp>
      <p:pic>
        <p:nvPicPr>
          <p:cNvPr id="10" name="Picture Placeholder 7">
            <a:extLst>
              <a:ext uri="{FF2B5EF4-FFF2-40B4-BE49-F238E27FC236}">
                <a16:creationId xmlns:a16="http://schemas.microsoft.com/office/drawing/2014/main" id="{59A6925C-EDCF-4E80-A261-9D5627C01824}"/>
              </a:ext>
            </a:extLst>
          </p:cNvPr>
          <p:cNvPicPr>
            <a:picLocks noGrp="1" noChangeAspect="1"/>
          </p:cNvPicPr>
          <p:nvPr>
            <p:ph type="pic" sz="quarter" idx="15"/>
          </p:nvPr>
        </p:nvPicPr>
        <p:blipFill rotWithShape="1">
          <a:blip r:embed="rId2"/>
          <a:srcRect t="2713" b="2713"/>
          <a:stretch/>
        </p:blipFill>
        <p:spPr>
          <a:xfrm>
            <a:off x="11353800" y="0"/>
            <a:ext cx="838200" cy="614363"/>
          </a:xfrm>
        </p:spPr>
      </p:pic>
    </p:spTree>
    <p:extLst>
      <p:ext uri="{BB962C8B-B14F-4D97-AF65-F5344CB8AC3E}">
        <p14:creationId xmlns:p14="http://schemas.microsoft.com/office/powerpoint/2010/main" val="20471153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981C719E-ACDD-4799-A273-1A7DFE8571F6}"/>
              </a:ext>
            </a:extLst>
          </p:cNvPr>
          <p:cNvSpPr>
            <a:spLocks noGrp="1"/>
          </p:cNvSpPr>
          <p:nvPr>
            <p:ph type="body" sz="quarter" idx="16"/>
          </p:nvPr>
        </p:nvSpPr>
        <p:spPr/>
        <p:txBody>
          <a:bodyPr/>
          <a:lstStyle/>
          <a:p>
            <a:r>
              <a:rPr lang="nl-BE" dirty="0"/>
              <a:t>Roel Meeus</a:t>
            </a:r>
          </a:p>
        </p:txBody>
      </p:sp>
      <p:sp>
        <p:nvSpPr>
          <p:cNvPr id="4" name="Text Placeholder 3">
            <a:extLst>
              <a:ext uri="{FF2B5EF4-FFF2-40B4-BE49-F238E27FC236}">
                <a16:creationId xmlns:a16="http://schemas.microsoft.com/office/drawing/2014/main" id="{78263EAF-FFCE-4101-9A60-BA0EA460E4A2}"/>
              </a:ext>
            </a:extLst>
          </p:cNvPr>
          <p:cNvSpPr>
            <a:spLocks noGrp="1"/>
          </p:cNvSpPr>
          <p:nvPr>
            <p:ph type="body" sz="quarter" idx="13"/>
          </p:nvPr>
        </p:nvSpPr>
        <p:spPr/>
        <p:txBody>
          <a:bodyPr/>
          <a:lstStyle/>
          <a:p>
            <a:r>
              <a:rPr lang="nl-BE" dirty="0"/>
              <a:t>A. Windturbines</a:t>
            </a:r>
          </a:p>
        </p:txBody>
      </p:sp>
      <p:sp>
        <p:nvSpPr>
          <p:cNvPr id="12" name="Slide Number Placeholder 11">
            <a:extLst>
              <a:ext uri="{FF2B5EF4-FFF2-40B4-BE49-F238E27FC236}">
                <a16:creationId xmlns:a16="http://schemas.microsoft.com/office/drawing/2014/main" id="{B0B17DBF-7466-4A05-B0CF-3C9C83526BC3}"/>
              </a:ext>
            </a:extLst>
          </p:cNvPr>
          <p:cNvSpPr>
            <a:spLocks noGrp="1"/>
          </p:cNvSpPr>
          <p:nvPr>
            <p:ph type="sldNum" sz="quarter" idx="12"/>
          </p:nvPr>
        </p:nvSpPr>
        <p:spPr/>
        <p:txBody>
          <a:bodyPr/>
          <a:lstStyle/>
          <a:p>
            <a:fld id="{6B3EA299-E178-4459-8E12-244541B534EF}" type="slidenum">
              <a:rPr lang="nl-BE" smtClean="0"/>
              <a:t>27</a:t>
            </a:fld>
            <a:endParaRPr lang="nl-BE"/>
          </a:p>
        </p:txBody>
      </p:sp>
      <p:sp>
        <p:nvSpPr>
          <p:cNvPr id="8" name="Content Placeholder 4">
            <a:extLst>
              <a:ext uri="{FF2B5EF4-FFF2-40B4-BE49-F238E27FC236}">
                <a16:creationId xmlns:a16="http://schemas.microsoft.com/office/drawing/2014/main" id="{998B390D-7455-405B-BA32-8F0C5C7F79D2}"/>
              </a:ext>
            </a:extLst>
          </p:cNvPr>
          <p:cNvSpPr txBox="1">
            <a:spLocks/>
          </p:cNvSpPr>
          <p:nvPr/>
        </p:nvSpPr>
        <p:spPr>
          <a:xfrm>
            <a:off x="693667" y="1485445"/>
            <a:ext cx="3420582" cy="4124930"/>
          </a:xfrm>
          <a:prstGeom prst="rect">
            <a:avLst/>
          </a:prstGeom>
        </p:spPr>
        <p:txBody>
          <a:bodyPr vert="horz" lIns="91440" tIns="45720" rIns="91440" bIns="45720" rtlCol="0" anchor="ctr">
            <a:normAutofit/>
          </a:bodyPr>
          <a:lstStyle>
            <a:lvl1pPr marL="0" indent="0" algn="r" defTabSz="914400" rtl="0" eaLnBrk="1" latinLnBrk="0" hangingPunct="1">
              <a:lnSpc>
                <a:spcPct val="90000"/>
              </a:lnSpc>
              <a:spcBef>
                <a:spcPts val="1000"/>
              </a:spcBef>
              <a:buFont typeface="Wingdings" panose="05000000000000000000" pitchFamily="2" charset="2"/>
              <a:buNone/>
              <a:defRPr sz="1400" kern="1200">
                <a:solidFill>
                  <a:schemeClr val="tx1"/>
                </a:solidFill>
                <a:latin typeface="Trade Gothic LT Com" panose="020B05030403030200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rade Gothic LT Com" panose="020B05030403030200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Trade Gothic LT Com" panose="020B05030403030200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Trade Gothic LT Com" panose="020B05030403030200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Trade Gothic LT Com" panose="020B0503040303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nl-BE" b="1" dirty="0"/>
              <a:t>Aanvrager</a:t>
            </a:r>
          </a:p>
          <a:p>
            <a:pPr algn="l">
              <a:buFont typeface="Wingdings" panose="05000000000000000000" pitchFamily="2" charset="2"/>
              <a:buChar char="Ø"/>
            </a:pPr>
            <a:r>
              <a:rPr lang="nl-BE" dirty="0"/>
              <a:t>Zakelijke rechten vestigen (opstalrechten / erfdienstbaarheden) </a:t>
            </a:r>
            <a:r>
              <a:rPr lang="nl-BE" dirty="0">
                <a:sym typeface="Wingdings" panose="05000000000000000000" pitchFamily="2" charset="2"/>
              </a:rPr>
              <a:t> geen weigeringsmotief in kader van vergunningverlening</a:t>
            </a:r>
            <a:endParaRPr lang="nl-BE" dirty="0"/>
          </a:p>
          <a:p>
            <a:pPr algn="l">
              <a:buFont typeface="Wingdings" panose="05000000000000000000" pitchFamily="2" charset="2"/>
              <a:buChar char="Ø"/>
            </a:pPr>
            <a:r>
              <a:rPr lang="nl-BE" dirty="0"/>
              <a:t>Grootte en vermogen van WT bepaalt welke vergunningverlenende overheid (Vl. Gewest / provincie/gemeente)</a:t>
            </a:r>
          </a:p>
          <a:p>
            <a:pPr algn="l">
              <a:buFont typeface="Wingdings" panose="05000000000000000000" pitchFamily="2" charset="2"/>
              <a:buChar char="Ø"/>
            </a:pPr>
            <a:r>
              <a:rPr lang="nl-BE" dirty="0"/>
              <a:t> Projectvergadering (art. 8 OVD) = facultatief vooroverleg</a:t>
            </a:r>
          </a:p>
          <a:p>
            <a:pPr algn="l">
              <a:buFont typeface="Wingdings" panose="05000000000000000000" pitchFamily="2" charset="2"/>
              <a:buChar char="Ø"/>
            </a:pPr>
            <a:r>
              <a:rPr lang="nl-BE" dirty="0"/>
              <a:t>Doorlopen van de vergunningsprocedure (openbaar onderzoek– adviezen- hoorzitting- vergunningsbeslissing)</a:t>
            </a:r>
          </a:p>
        </p:txBody>
      </p:sp>
      <p:sp>
        <p:nvSpPr>
          <p:cNvPr id="13" name="TextBox 12">
            <a:extLst>
              <a:ext uri="{FF2B5EF4-FFF2-40B4-BE49-F238E27FC236}">
                <a16:creationId xmlns:a16="http://schemas.microsoft.com/office/drawing/2014/main" id="{FAFA01F7-19E4-47C3-B3EA-ECA98E55792D}"/>
              </a:ext>
            </a:extLst>
          </p:cNvPr>
          <p:cNvSpPr txBox="1"/>
          <p:nvPr/>
        </p:nvSpPr>
        <p:spPr>
          <a:xfrm>
            <a:off x="4724921" y="1946075"/>
            <a:ext cx="2949202" cy="6309420"/>
          </a:xfrm>
          <a:prstGeom prst="rect">
            <a:avLst/>
          </a:prstGeom>
          <a:noFill/>
        </p:spPr>
        <p:txBody>
          <a:bodyPr wrap="square">
            <a:spAutoFit/>
          </a:bodyPr>
          <a:lstStyle/>
          <a:p>
            <a:r>
              <a:rPr lang="nl-BE" sz="1400" b="1" dirty="0">
                <a:latin typeface="Trade Gothic LT Com" panose="020B0503040303020004" pitchFamily="34" charset="0"/>
              </a:rPr>
              <a:t>Buurtbewoner</a:t>
            </a:r>
          </a:p>
          <a:p>
            <a:pPr marL="285750" indent="-285750">
              <a:buFont typeface="Wingdings" panose="05000000000000000000" pitchFamily="2" charset="2"/>
              <a:buChar char="Ø"/>
            </a:pPr>
            <a:r>
              <a:rPr lang="nl-BE" sz="1400" dirty="0">
                <a:latin typeface="Trade Gothic LT Com" panose="020B0503040303020004" pitchFamily="34" charset="0"/>
              </a:rPr>
              <a:t>Hinderaspecten (VLAREM normen) – slagschaduw, geluid, visuele hinder, lichthinder, waardevermindering  </a:t>
            </a:r>
          </a:p>
          <a:p>
            <a:pPr marL="285750" indent="-285750">
              <a:buFont typeface="Wingdings" panose="05000000000000000000" pitchFamily="2" charset="2"/>
              <a:buChar char="Ø"/>
            </a:pPr>
            <a:r>
              <a:rPr lang="nl-BE" sz="1400" dirty="0">
                <a:latin typeface="Trade Gothic LT Com" panose="020B0503040303020004" pitchFamily="34" charset="0"/>
              </a:rPr>
              <a:t>Bezwaar tijdens openbaar onderzoek</a:t>
            </a:r>
          </a:p>
          <a:p>
            <a:pPr marL="285750" indent="-285750">
              <a:buFont typeface="Wingdings" panose="05000000000000000000" pitchFamily="2" charset="2"/>
              <a:buChar char="Ø"/>
            </a:pPr>
            <a:r>
              <a:rPr lang="nl-BE" sz="1400" dirty="0">
                <a:latin typeface="Trade Gothic LT Com" panose="020B0503040303020004" pitchFamily="34" charset="0"/>
              </a:rPr>
              <a:t>Administratief beroep</a:t>
            </a:r>
          </a:p>
          <a:p>
            <a:pPr marL="285750" indent="-285750">
              <a:buFont typeface="Wingdings" panose="05000000000000000000" pitchFamily="2" charset="2"/>
              <a:buChar char="Ø"/>
            </a:pPr>
            <a:r>
              <a:rPr lang="nl-BE" sz="1400" dirty="0">
                <a:latin typeface="Trade Gothic LT Com" panose="020B0503040303020004" pitchFamily="34" charset="0"/>
              </a:rPr>
              <a:t>Verzoek tot vernietiging / schorsing bij RvVb</a:t>
            </a:r>
          </a:p>
          <a:p>
            <a:pPr marL="285750" indent="-285750">
              <a:buFont typeface="Wingdings" panose="05000000000000000000" pitchFamily="2" charset="2"/>
              <a:buChar char="Ø"/>
            </a:pPr>
            <a:r>
              <a:rPr lang="nl-BE" sz="1400" dirty="0">
                <a:latin typeface="Trade Gothic LT Com" panose="020B0503040303020004" pitchFamily="34" charset="0"/>
              </a:rPr>
              <a:t>Belangenvereiste het “betrokken publiek” , art. 2, eerste lid, 1° OVD: welke nadelige gevolgen? Maar niet te formalistisch </a:t>
            </a:r>
            <a:r>
              <a:rPr lang="nl-BE" sz="1400" dirty="0">
                <a:latin typeface="Trade Gothic LT Com" panose="020B0503040303020004" pitchFamily="34" charset="0"/>
                <a:sym typeface="Wingdings" panose="05000000000000000000" pitchFamily="2" charset="2"/>
              </a:rPr>
              <a:t> Toegang tot de rechter</a:t>
            </a:r>
            <a:endParaRPr lang="nl-BE" sz="1400" i="1" dirty="0">
              <a:latin typeface="Trade Gothic LT Com" panose="020B0503040303020004" pitchFamily="34" charset="0"/>
            </a:endParaRPr>
          </a:p>
          <a:p>
            <a:pPr marL="285750" indent="-285750">
              <a:buFont typeface="Wingdings" panose="05000000000000000000" pitchFamily="2" charset="2"/>
              <a:buChar char="Ø"/>
            </a:pPr>
            <a:endParaRPr lang="nl-BE" dirty="0"/>
          </a:p>
          <a:p>
            <a:pPr marL="0" indent="0">
              <a:buNone/>
            </a:pPr>
            <a:endParaRPr lang="nl-BE" dirty="0"/>
          </a:p>
          <a:p>
            <a:pPr marL="0" indent="0">
              <a:buNone/>
            </a:pPr>
            <a:endParaRPr lang="nl-BE" dirty="0"/>
          </a:p>
          <a:p>
            <a:pPr marL="0" indent="0">
              <a:buNone/>
            </a:pPr>
            <a:endParaRPr lang="nl-BE" dirty="0"/>
          </a:p>
          <a:p>
            <a:pPr marL="0" indent="0">
              <a:buNone/>
            </a:pPr>
            <a:endParaRPr lang="nl-BE" dirty="0"/>
          </a:p>
          <a:p>
            <a:pPr marL="0" indent="0">
              <a:buNone/>
            </a:pPr>
            <a:endParaRPr lang="nl-BE" dirty="0"/>
          </a:p>
          <a:p>
            <a:pPr marL="0" indent="0">
              <a:buNone/>
            </a:pPr>
            <a:endParaRPr lang="nl-BE" dirty="0"/>
          </a:p>
          <a:p>
            <a:pPr marL="0" indent="0">
              <a:buNone/>
            </a:pPr>
            <a:endParaRPr lang="nl-BE" dirty="0"/>
          </a:p>
          <a:p>
            <a:pPr marL="0" indent="0">
              <a:buNone/>
            </a:pPr>
            <a:endParaRPr lang="nl-BE" dirty="0"/>
          </a:p>
          <a:p>
            <a:pPr marL="0" indent="0">
              <a:buNone/>
            </a:pPr>
            <a:endParaRPr lang="nl-BE" dirty="0"/>
          </a:p>
        </p:txBody>
      </p:sp>
      <p:sp>
        <p:nvSpPr>
          <p:cNvPr id="14" name="TextBox 13">
            <a:extLst>
              <a:ext uri="{FF2B5EF4-FFF2-40B4-BE49-F238E27FC236}">
                <a16:creationId xmlns:a16="http://schemas.microsoft.com/office/drawing/2014/main" id="{C72684CF-0ECA-4883-83AF-986E2AEAD7B6}"/>
              </a:ext>
            </a:extLst>
          </p:cNvPr>
          <p:cNvSpPr txBox="1"/>
          <p:nvPr/>
        </p:nvSpPr>
        <p:spPr>
          <a:xfrm>
            <a:off x="8426153" y="1946075"/>
            <a:ext cx="3192601" cy="5478423"/>
          </a:xfrm>
          <a:prstGeom prst="rect">
            <a:avLst/>
          </a:prstGeom>
          <a:noFill/>
        </p:spPr>
        <p:txBody>
          <a:bodyPr wrap="square">
            <a:spAutoFit/>
          </a:bodyPr>
          <a:lstStyle/>
          <a:p>
            <a:r>
              <a:rPr lang="nl-BE" sz="1400" b="1" dirty="0">
                <a:latin typeface="Trade Gothic LT Com" panose="020B0503040303020004" pitchFamily="34" charset="0"/>
              </a:rPr>
              <a:t>Concurrent</a:t>
            </a:r>
          </a:p>
          <a:p>
            <a:pPr marL="285750" indent="-285750">
              <a:buFont typeface="Wingdings" panose="05000000000000000000" pitchFamily="2" charset="2"/>
              <a:buChar char="Ø"/>
            </a:pPr>
            <a:r>
              <a:rPr lang="nl-BE" sz="1400" dirty="0">
                <a:latin typeface="Trade Gothic LT Com" panose="020B0503040303020004" pitchFamily="34" charset="0"/>
              </a:rPr>
              <a:t>Fenomeen van “winddiefstal”</a:t>
            </a:r>
          </a:p>
          <a:p>
            <a:pPr marL="285750" indent="-285750">
              <a:buFont typeface="Wingdings" panose="05000000000000000000" pitchFamily="2" charset="2"/>
              <a:buChar char="Ø"/>
            </a:pPr>
            <a:r>
              <a:rPr lang="nl-BE" sz="1400" dirty="0">
                <a:latin typeface="Trade Gothic LT Com" panose="020B0503040303020004" pitchFamily="34" charset="0"/>
              </a:rPr>
              <a:t>Twee concurrerende windprojecten gelijktijdig in de vergunningsfase </a:t>
            </a:r>
            <a:r>
              <a:rPr lang="nl-BE" sz="1400" dirty="0">
                <a:latin typeface="Trade Gothic LT Com" panose="020B0503040303020004" pitchFamily="34" charset="0"/>
                <a:sym typeface="Wingdings" panose="05000000000000000000" pitchFamily="2" charset="2"/>
              </a:rPr>
              <a:t> ene windproject al operationeel, andere nog in vergunningsfase</a:t>
            </a:r>
          </a:p>
          <a:p>
            <a:pPr marL="285750" indent="-285750">
              <a:buFont typeface="Wingdings" panose="05000000000000000000" pitchFamily="2" charset="2"/>
              <a:buChar char="Ø"/>
            </a:pPr>
            <a:r>
              <a:rPr lang="nl-BE" sz="1400" dirty="0">
                <a:latin typeface="Trade Gothic LT Com" panose="020B0503040303020004" pitchFamily="34" charset="0"/>
                <a:sym typeface="Wingdings" panose="05000000000000000000" pitchFamily="2" charset="2"/>
              </a:rPr>
              <a:t>Tijdens de vergunningsfase: stedenbouwkundige en milieutechnische vergelijking tussen beide projecten </a:t>
            </a:r>
          </a:p>
          <a:p>
            <a:pPr marL="285750" indent="-285750">
              <a:buFont typeface="Wingdings" panose="05000000000000000000" pitchFamily="2" charset="2"/>
              <a:buChar char="Ø"/>
            </a:pPr>
            <a:r>
              <a:rPr lang="nl-BE" sz="1400" dirty="0">
                <a:latin typeface="Trade Gothic LT Com" panose="020B0503040303020004" pitchFamily="34" charset="0"/>
                <a:sym typeface="Wingdings" panose="05000000000000000000" pitchFamily="2" charset="2"/>
              </a:rPr>
              <a:t>Bij reeds realisatie van het ene windturbineproject: rekening houden met “de bestaande toestand” – “cumulatieve effecten”</a:t>
            </a:r>
          </a:p>
          <a:p>
            <a:pPr marL="285750" indent="-285750">
              <a:buFont typeface="Wingdings" panose="05000000000000000000" pitchFamily="2" charset="2"/>
              <a:buChar char="Ø"/>
            </a:pPr>
            <a:endParaRPr lang="nl-BE" dirty="0"/>
          </a:p>
          <a:p>
            <a:r>
              <a:rPr lang="nl-BE" dirty="0"/>
              <a:t> </a:t>
            </a:r>
          </a:p>
          <a:p>
            <a:pPr marL="0" indent="0">
              <a:buNone/>
            </a:pPr>
            <a:endParaRPr lang="nl-BE" dirty="0"/>
          </a:p>
          <a:p>
            <a:pPr marL="0" indent="0">
              <a:buNone/>
            </a:pPr>
            <a:endParaRPr lang="nl-BE" dirty="0"/>
          </a:p>
          <a:p>
            <a:pPr marL="0" indent="0">
              <a:buNone/>
            </a:pPr>
            <a:endParaRPr lang="nl-BE" dirty="0"/>
          </a:p>
          <a:p>
            <a:pPr marL="0" indent="0">
              <a:buNone/>
            </a:pPr>
            <a:endParaRPr lang="nl-BE" dirty="0"/>
          </a:p>
          <a:p>
            <a:pPr marL="0" indent="0">
              <a:buNone/>
            </a:pPr>
            <a:endParaRPr lang="nl-BE" dirty="0"/>
          </a:p>
        </p:txBody>
      </p:sp>
      <p:sp>
        <p:nvSpPr>
          <p:cNvPr id="15" name="Title 2">
            <a:extLst>
              <a:ext uri="{FF2B5EF4-FFF2-40B4-BE49-F238E27FC236}">
                <a16:creationId xmlns:a16="http://schemas.microsoft.com/office/drawing/2014/main" id="{ED1FE1B4-1587-455E-83C3-538A0D124205}"/>
              </a:ext>
            </a:extLst>
          </p:cNvPr>
          <p:cNvSpPr txBox="1">
            <a:spLocks/>
          </p:cNvSpPr>
          <p:nvPr/>
        </p:nvSpPr>
        <p:spPr>
          <a:xfrm>
            <a:off x="693667" y="1124067"/>
            <a:ext cx="10515600" cy="41864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400" kern="1200">
                <a:solidFill>
                  <a:schemeClr val="tx1"/>
                </a:solidFill>
                <a:latin typeface="Trade Gothic LT Com" panose="020B0503040303020004" pitchFamily="34" charset="0"/>
                <a:ea typeface="+mj-ea"/>
                <a:cs typeface="+mj-cs"/>
              </a:defRPr>
            </a:lvl1pPr>
          </a:lstStyle>
          <a:p>
            <a:r>
              <a:rPr lang="nl-BE" sz="1800" b="1" dirty="0">
                <a:solidFill>
                  <a:schemeClr val="accent6">
                    <a:lumMod val="50000"/>
                  </a:schemeClr>
                </a:solidFill>
              </a:rPr>
              <a:t>Windturbines: verschillende actoren en verschillende belangen</a:t>
            </a:r>
            <a:endParaRPr lang="nl-BE" sz="1800" dirty="0">
              <a:solidFill>
                <a:schemeClr val="accent6">
                  <a:lumMod val="50000"/>
                </a:schemeClr>
              </a:solidFill>
            </a:endParaRPr>
          </a:p>
        </p:txBody>
      </p:sp>
      <p:pic>
        <p:nvPicPr>
          <p:cNvPr id="16" name="Picture Placeholder 7">
            <a:extLst>
              <a:ext uri="{FF2B5EF4-FFF2-40B4-BE49-F238E27FC236}">
                <a16:creationId xmlns:a16="http://schemas.microsoft.com/office/drawing/2014/main" id="{25F5C592-C4FD-40B0-A47F-FB4811F16F5A}"/>
              </a:ext>
            </a:extLst>
          </p:cNvPr>
          <p:cNvPicPr>
            <a:picLocks noGrp="1" noChangeAspect="1"/>
          </p:cNvPicPr>
          <p:nvPr>
            <p:ph type="pic" sz="quarter" idx="15"/>
          </p:nvPr>
        </p:nvPicPr>
        <p:blipFill rotWithShape="1">
          <a:blip r:embed="rId2"/>
          <a:srcRect t="2713" b="2713"/>
          <a:stretch/>
        </p:blipFill>
        <p:spPr>
          <a:xfrm>
            <a:off x="11353800" y="0"/>
            <a:ext cx="838200" cy="614363"/>
          </a:xfrm>
        </p:spPr>
      </p:pic>
    </p:spTree>
    <p:extLst>
      <p:ext uri="{BB962C8B-B14F-4D97-AF65-F5344CB8AC3E}">
        <p14:creationId xmlns:p14="http://schemas.microsoft.com/office/powerpoint/2010/main" val="9002263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981C719E-ACDD-4799-A273-1A7DFE8571F6}"/>
              </a:ext>
            </a:extLst>
          </p:cNvPr>
          <p:cNvSpPr>
            <a:spLocks noGrp="1"/>
          </p:cNvSpPr>
          <p:nvPr>
            <p:ph type="body" sz="quarter" idx="16"/>
          </p:nvPr>
        </p:nvSpPr>
        <p:spPr/>
        <p:txBody>
          <a:bodyPr/>
          <a:lstStyle/>
          <a:p>
            <a:r>
              <a:rPr lang="nl-BE" dirty="0"/>
              <a:t>Roel Meeus</a:t>
            </a:r>
          </a:p>
        </p:txBody>
      </p:sp>
      <p:sp>
        <p:nvSpPr>
          <p:cNvPr id="4" name="Text Placeholder 3">
            <a:extLst>
              <a:ext uri="{FF2B5EF4-FFF2-40B4-BE49-F238E27FC236}">
                <a16:creationId xmlns:a16="http://schemas.microsoft.com/office/drawing/2014/main" id="{78263EAF-FFCE-4101-9A60-BA0EA460E4A2}"/>
              </a:ext>
            </a:extLst>
          </p:cNvPr>
          <p:cNvSpPr>
            <a:spLocks noGrp="1"/>
          </p:cNvSpPr>
          <p:nvPr>
            <p:ph type="body" sz="quarter" idx="13"/>
          </p:nvPr>
        </p:nvSpPr>
        <p:spPr>
          <a:xfrm>
            <a:off x="-559931" y="-10649"/>
            <a:ext cx="12192000" cy="614363"/>
          </a:xfrm>
        </p:spPr>
        <p:txBody>
          <a:bodyPr/>
          <a:lstStyle/>
          <a:p>
            <a:r>
              <a:rPr lang="nl-BE" dirty="0"/>
              <a:t>III. Duurzaamheid in de projectontwikkelings- en bouwsector: capita </a:t>
            </a:r>
            <a:r>
              <a:rPr lang="nl-BE" dirty="0" err="1"/>
              <a:t>selecta</a:t>
            </a:r>
            <a:endParaRPr lang="nl-BE" dirty="0"/>
          </a:p>
        </p:txBody>
      </p:sp>
      <p:sp>
        <p:nvSpPr>
          <p:cNvPr id="3" name="Title 2">
            <a:extLst>
              <a:ext uri="{FF2B5EF4-FFF2-40B4-BE49-F238E27FC236}">
                <a16:creationId xmlns:a16="http://schemas.microsoft.com/office/drawing/2014/main" id="{CB1EB22C-B5EB-469B-A05C-B621764EBEFB}"/>
              </a:ext>
            </a:extLst>
          </p:cNvPr>
          <p:cNvSpPr>
            <a:spLocks noGrp="1"/>
          </p:cNvSpPr>
          <p:nvPr>
            <p:ph type="title"/>
          </p:nvPr>
        </p:nvSpPr>
        <p:spPr>
          <a:xfrm>
            <a:off x="733697" y="810565"/>
            <a:ext cx="10515600" cy="418645"/>
          </a:xfrm>
        </p:spPr>
        <p:txBody>
          <a:bodyPr>
            <a:normAutofit fontScale="90000"/>
          </a:bodyPr>
          <a:lstStyle/>
          <a:p>
            <a:r>
              <a:rPr lang="nl-BE" b="1" dirty="0">
                <a:solidFill>
                  <a:schemeClr val="accent6">
                    <a:lumMod val="50000"/>
                  </a:schemeClr>
                </a:solidFill>
              </a:rPr>
              <a:t>B. Zonnepanelen </a:t>
            </a:r>
            <a:endParaRPr lang="nl-BE" dirty="0"/>
          </a:p>
        </p:txBody>
      </p:sp>
      <p:sp>
        <p:nvSpPr>
          <p:cNvPr id="12" name="Slide Number Placeholder 11">
            <a:extLst>
              <a:ext uri="{FF2B5EF4-FFF2-40B4-BE49-F238E27FC236}">
                <a16:creationId xmlns:a16="http://schemas.microsoft.com/office/drawing/2014/main" id="{B0B17DBF-7466-4A05-B0CF-3C9C83526BC3}"/>
              </a:ext>
            </a:extLst>
          </p:cNvPr>
          <p:cNvSpPr>
            <a:spLocks noGrp="1"/>
          </p:cNvSpPr>
          <p:nvPr>
            <p:ph type="sldNum" sz="quarter" idx="12"/>
          </p:nvPr>
        </p:nvSpPr>
        <p:spPr/>
        <p:txBody>
          <a:bodyPr/>
          <a:lstStyle/>
          <a:p>
            <a:fld id="{6B3EA299-E178-4459-8E12-244541B534EF}" type="slidenum">
              <a:rPr lang="nl-BE" smtClean="0"/>
              <a:t>28</a:t>
            </a:fld>
            <a:endParaRPr lang="nl-BE"/>
          </a:p>
        </p:txBody>
      </p:sp>
      <p:sp>
        <p:nvSpPr>
          <p:cNvPr id="14" name="Content Placeholder 7">
            <a:extLst>
              <a:ext uri="{FF2B5EF4-FFF2-40B4-BE49-F238E27FC236}">
                <a16:creationId xmlns:a16="http://schemas.microsoft.com/office/drawing/2014/main" id="{283F7EC4-8C92-4BEA-9B25-EB5119E4213F}"/>
              </a:ext>
            </a:extLst>
          </p:cNvPr>
          <p:cNvSpPr txBox="1">
            <a:spLocks/>
          </p:cNvSpPr>
          <p:nvPr/>
        </p:nvSpPr>
        <p:spPr>
          <a:xfrm>
            <a:off x="642604" y="1645384"/>
            <a:ext cx="6779003" cy="4402051"/>
          </a:xfrm>
          <a:prstGeom prst="rect">
            <a:avLst/>
          </a:prstGeom>
        </p:spPr>
        <p:txBody>
          <a:bodyPr vert="horz" lIns="91440" tIns="45720" rIns="91440" bIns="45720" rtlCol="0" anchor="ctr">
            <a:normAutofit lnSpcReduction="10000"/>
          </a:bodyPr>
          <a:lstStyle>
            <a:lvl1pPr marL="0" indent="0" algn="r" defTabSz="914400" rtl="0" eaLnBrk="1" latinLnBrk="0" hangingPunct="1">
              <a:lnSpc>
                <a:spcPct val="90000"/>
              </a:lnSpc>
              <a:spcBef>
                <a:spcPts val="1000"/>
              </a:spcBef>
              <a:buFont typeface="Wingdings" panose="05000000000000000000" pitchFamily="2" charset="2"/>
              <a:buNone/>
              <a:defRPr sz="1400" kern="1200">
                <a:solidFill>
                  <a:schemeClr val="tx1"/>
                </a:solidFill>
                <a:latin typeface="Trade Gothic LT Com" panose="020B05030403030200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rade Gothic LT Com" panose="020B05030403030200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Trade Gothic LT Com" panose="020B05030403030200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Trade Gothic LT Com" panose="020B05030403030200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Trade Gothic LT Com" panose="020B0503040303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38140" lvl="1" indent="-285750">
              <a:spcBef>
                <a:spcPts val="800"/>
              </a:spcBef>
            </a:pPr>
            <a:r>
              <a:rPr lang="nl-BE" sz="1600" dirty="0"/>
              <a:t>Vergunningsplicht (art. 4.3.1, 1° VCRO): </a:t>
            </a:r>
          </a:p>
          <a:p>
            <a:pPr marL="895340" lvl="2" indent="-285750" algn="just">
              <a:spcBef>
                <a:spcPts val="800"/>
              </a:spcBef>
              <a:buFont typeface="Wingdings" panose="05000000000000000000" pitchFamily="2" charset="2"/>
              <a:buChar char="Ø"/>
            </a:pPr>
            <a:r>
              <a:rPr lang="nl-BE" sz="1400" i="1" dirty="0"/>
              <a:t>“het optrekken of het plaatsen van een constructie is niet mogelijk zonder voorafgaande omgevingsvergunning voor stedenbouwkundige handelingen.”</a:t>
            </a:r>
          </a:p>
          <a:p>
            <a:pPr marL="895340" lvl="2" indent="-285750">
              <a:spcBef>
                <a:spcPts val="800"/>
              </a:spcBef>
              <a:buFont typeface="Wingdings" panose="05000000000000000000" pitchFamily="2" charset="2"/>
              <a:buChar char="Ø"/>
            </a:pPr>
            <a:r>
              <a:rPr lang="nl-BE" sz="1400" dirty="0"/>
              <a:t>Vergunningverlenende bevoegdheid zal rekening houden met:  planologisch doel, goede ruimtelijke ordening, functionele geschiktheid, visuele aspecten, advies van de administratie</a:t>
            </a:r>
          </a:p>
          <a:p>
            <a:pPr marL="895340" lvl="2" indent="-285750">
              <a:spcBef>
                <a:spcPts val="800"/>
              </a:spcBef>
              <a:buFont typeface="Wingdings" panose="05000000000000000000" pitchFamily="2" charset="2"/>
              <a:buChar char="Ø"/>
            </a:pPr>
            <a:r>
              <a:rPr lang="nl-BE" sz="1400" dirty="0">
                <a:sym typeface="Wingdings" panose="05000000000000000000" pitchFamily="2" charset="2"/>
              </a:rPr>
              <a:t>Wat met drijvende zonnepanelen, zoals “</a:t>
            </a:r>
            <a:r>
              <a:rPr lang="nl-BE" sz="1400" dirty="0" err="1">
                <a:sym typeface="Wingdings" panose="05000000000000000000" pitchFamily="2" charset="2"/>
              </a:rPr>
              <a:t>VlotGent</a:t>
            </a:r>
            <a:r>
              <a:rPr lang="nl-BE" sz="1400" dirty="0">
                <a:sym typeface="Wingdings" panose="05000000000000000000" pitchFamily="2" charset="2"/>
              </a:rPr>
              <a:t>” of zonnepanelen op zee? = Zijn dit “constructies” in de zin van </a:t>
            </a:r>
            <a:r>
              <a:rPr lang="nl-BE" sz="1400" dirty="0"/>
              <a:t>artikel 4.1.1, 3° VCRO</a:t>
            </a:r>
            <a:r>
              <a:rPr lang="nl-BE" sz="1400" dirty="0">
                <a:sym typeface="Wingdings" panose="05000000000000000000" pitchFamily="2" charset="2"/>
              </a:rPr>
              <a:t>?</a:t>
            </a:r>
          </a:p>
          <a:p>
            <a:pPr marL="495290" lvl="1" indent="-342900">
              <a:spcBef>
                <a:spcPts val="800"/>
              </a:spcBef>
            </a:pPr>
            <a:r>
              <a:rPr lang="nl-BE" sz="1600" dirty="0">
                <a:sym typeface="Wingdings" panose="05000000000000000000" pitchFamily="2" charset="2"/>
              </a:rPr>
              <a:t>Vrijstellingenbesluit</a:t>
            </a:r>
            <a:r>
              <a:rPr lang="nl-BE" sz="2133" dirty="0">
                <a:solidFill>
                  <a:prstClr val="black"/>
                </a:solidFill>
                <a:latin typeface="Trade Gothic"/>
                <a:cs typeface="Helvetica" panose="020B0604020202020204" pitchFamily="34" charset="0"/>
                <a:sym typeface="Wingdings" panose="05000000000000000000" pitchFamily="2" charset="2"/>
              </a:rPr>
              <a:t>: </a:t>
            </a:r>
            <a:r>
              <a:rPr lang="nl-BE" sz="1600" dirty="0">
                <a:solidFill>
                  <a:prstClr val="black"/>
                </a:solidFill>
                <a:latin typeface="Trade Gothic"/>
                <a:cs typeface="Helvetica" panose="020B0604020202020204" pitchFamily="34" charset="0"/>
                <a:sym typeface="Wingdings" panose="05000000000000000000" pitchFamily="2" charset="2"/>
              </a:rPr>
              <a:t>h</a:t>
            </a:r>
            <a:r>
              <a:rPr lang="nl-BE" sz="1600" dirty="0">
                <a:sym typeface="Wingdings" panose="05000000000000000000" pitchFamily="2" charset="2"/>
              </a:rPr>
              <a:t>andelingen in, aan en bij woningen</a:t>
            </a:r>
          </a:p>
          <a:p>
            <a:pPr marL="952490" lvl="2" indent="-342900">
              <a:spcBef>
                <a:spcPts val="800"/>
              </a:spcBef>
              <a:buFont typeface="Wingdings" panose="05000000000000000000" pitchFamily="2" charset="2"/>
              <a:buChar char="Ø"/>
            </a:pPr>
            <a:r>
              <a:rPr lang="nl-BE" sz="1400" dirty="0"/>
              <a:t>Zonnepanelen vrijgesteld van vergunningsplicht onder voorwaarden (artikel 2.1, 3° Vrijstellingenbesluit</a:t>
            </a:r>
            <a:r>
              <a:rPr lang="nl-BE" sz="1600" dirty="0"/>
              <a:t>)  </a:t>
            </a:r>
          </a:p>
          <a:p>
            <a:pPr marL="1352540" lvl="3" indent="-285750">
              <a:spcBef>
                <a:spcPts val="800"/>
              </a:spcBef>
              <a:buFont typeface="Wingdings" panose="05000000000000000000" pitchFamily="2" charset="2"/>
              <a:buChar char="Ø"/>
            </a:pPr>
            <a:r>
              <a:rPr lang="nl-BE" sz="1400" dirty="0"/>
              <a:t>op een plat dak mits de installatie niet hoger dan 1 meter boven de dakrand komt</a:t>
            </a:r>
          </a:p>
          <a:p>
            <a:pPr marL="1352540" lvl="3" indent="-285750">
              <a:spcBef>
                <a:spcPts val="800"/>
              </a:spcBef>
              <a:buFont typeface="Wingdings" panose="05000000000000000000" pitchFamily="2" charset="2"/>
              <a:buChar char="Ø"/>
            </a:pPr>
            <a:r>
              <a:rPr lang="nl-BE" sz="1400" dirty="0"/>
              <a:t>op een hellend dak mits de panelen geïntegreerd worden in het hellende dakvlak. </a:t>
            </a:r>
          </a:p>
          <a:p>
            <a:pPr marL="438140" lvl="1" indent="-285750">
              <a:spcBef>
                <a:spcPts val="800"/>
              </a:spcBef>
            </a:pPr>
            <a:r>
              <a:rPr lang="nl-BE" sz="1600" dirty="0"/>
              <a:t>Ook vrijstellingen voor andere type gebouwen</a:t>
            </a:r>
          </a:p>
          <a:p>
            <a:pPr marL="438135" lvl="1" indent="-285750">
              <a:spcBef>
                <a:spcPts val="800"/>
              </a:spcBef>
            </a:pPr>
            <a:r>
              <a:rPr lang="nl-BE" sz="1600" dirty="0"/>
              <a:t>Gemeente kan bijkomende voorwaarden opleggen</a:t>
            </a:r>
          </a:p>
          <a:p>
            <a:pPr marL="952485" lvl="2" indent="-342900">
              <a:spcBef>
                <a:spcPts val="800"/>
              </a:spcBef>
            </a:pPr>
            <a:endParaRPr lang="nl-BE" sz="1867" i="1" dirty="0">
              <a:solidFill>
                <a:prstClr val="black"/>
              </a:solidFill>
              <a:latin typeface="Trade Gothic"/>
              <a:cs typeface="Helvetica" panose="020B0604020202020204" pitchFamily="34" charset="0"/>
            </a:endParaRPr>
          </a:p>
          <a:p>
            <a:endParaRPr lang="nl-BE" dirty="0"/>
          </a:p>
        </p:txBody>
      </p:sp>
      <p:pic>
        <p:nvPicPr>
          <p:cNvPr id="10244" name="Picture 4" descr="See the source image">
            <a:extLst>
              <a:ext uri="{FF2B5EF4-FFF2-40B4-BE49-F238E27FC236}">
                <a16:creationId xmlns:a16="http://schemas.microsoft.com/office/drawing/2014/main" id="{FDEEF781-6869-438D-BB0F-2F239C7667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6507" y="3650018"/>
            <a:ext cx="3272790" cy="2188094"/>
          </a:xfrm>
          <a:prstGeom prst="rect">
            <a:avLst/>
          </a:prstGeom>
          <a:noFill/>
          <a:extLst>
            <a:ext uri="{909E8E84-426E-40DD-AFC4-6F175D3DCCD1}">
              <a14:hiddenFill xmlns:a14="http://schemas.microsoft.com/office/drawing/2010/main">
                <a:solidFill>
                  <a:srgbClr val="FFFFFF"/>
                </a:solidFill>
              </a14:hiddenFill>
            </a:ext>
          </a:extLst>
        </p:spPr>
      </p:pic>
      <p:pic>
        <p:nvPicPr>
          <p:cNvPr id="13" name="Content Placeholder 8">
            <a:extLst>
              <a:ext uri="{FF2B5EF4-FFF2-40B4-BE49-F238E27FC236}">
                <a16:creationId xmlns:a16="http://schemas.microsoft.com/office/drawing/2014/main" id="{5067EF37-9C3A-4801-B128-21A876F91730}"/>
              </a:ext>
            </a:extLst>
          </p:cNvPr>
          <p:cNvPicPr>
            <a:picLocks noGrp="1" noChangeAspect="1"/>
          </p:cNvPicPr>
          <p:nvPr>
            <p:ph sz="quarter" idx="17"/>
          </p:nvPr>
        </p:nvPicPr>
        <p:blipFill>
          <a:blip r:embed="rId3"/>
          <a:stretch>
            <a:fillRect/>
          </a:stretch>
        </p:blipFill>
        <p:spPr>
          <a:xfrm>
            <a:off x="7976507" y="1222939"/>
            <a:ext cx="3276916" cy="2416430"/>
          </a:xfrm>
          <a:prstGeom prst="rect">
            <a:avLst/>
          </a:prstGeom>
        </p:spPr>
      </p:pic>
      <p:pic>
        <p:nvPicPr>
          <p:cNvPr id="16" name="Picture Placeholder 7">
            <a:extLst>
              <a:ext uri="{FF2B5EF4-FFF2-40B4-BE49-F238E27FC236}">
                <a16:creationId xmlns:a16="http://schemas.microsoft.com/office/drawing/2014/main" id="{A7DFEF94-ED58-43E7-ABFB-6DF77E7FBA86}"/>
              </a:ext>
            </a:extLst>
          </p:cNvPr>
          <p:cNvPicPr>
            <a:picLocks noGrp="1" noChangeAspect="1"/>
          </p:cNvPicPr>
          <p:nvPr>
            <p:ph type="pic" sz="quarter" idx="15"/>
          </p:nvPr>
        </p:nvPicPr>
        <p:blipFill rotWithShape="1">
          <a:blip r:embed="rId4"/>
          <a:srcRect t="2713" b="2713"/>
          <a:stretch/>
        </p:blipFill>
        <p:spPr>
          <a:xfrm>
            <a:off x="11353800" y="0"/>
            <a:ext cx="838200" cy="614363"/>
          </a:xfrm>
        </p:spPr>
      </p:pic>
    </p:spTree>
    <p:extLst>
      <p:ext uri="{BB962C8B-B14F-4D97-AF65-F5344CB8AC3E}">
        <p14:creationId xmlns:p14="http://schemas.microsoft.com/office/powerpoint/2010/main" val="42506339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DC675CA-1E6E-4E61-AEB7-9B476E9ED355}"/>
              </a:ext>
            </a:extLst>
          </p:cNvPr>
          <p:cNvSpPr>
            <a:spLocks noGrp="1"/>
          </p:cNvSpPr>
          <p:nvPr>
            <p:ph type="body" sz="quarter" idx="15"/>
          </p:nvPr>
        </p:nvSpPr>
        <p:spPr/>
        <p:txBody>
          <a:bodyPr/>
          <a:lstStyle/>
          <a:p>
            <a:r>
              <a:rPr lang="nl-BE" dirty="0"/>
              <a:t>Roel Meeus</a:t>
            </a:r>
          </a:p>
        </p:txBody>
      </p:sp>
      <p:sp>
        <p:nvSpPr>
          <p:cNvPr id="3" name="Text Placeholder 2">
            <a:extLst>
              <a:ext uri="{FF2B5EF4-FFF2-40B4-BE49-F238E27FC236}">
                <a16:creationId xmlns:a16="http://schemas.microsoft.com/office/drawing/2014/main" id="{30A2C8B8-FC40-45E3-AA7B-33CBBDA5D2E3}"/>
              </a:ext>
            </a:extLst>
          </p:cNvPr>
          <p:cNvSpPr>
            <a:spLocks noGrp="1"/>
          </p:cNvSpPr>
          <p:nvPr>
            <p:ph type="body" sz="quarter" idx="13"/>
          </p:nvPr>
        </p:nvSpPr>
        <p:spPr/>
        <p:txBody>
          <a:bodyPr/>
          <a:lstStyle/>
          <a:p>
            <a:r>
              <a:rPr lang="nl-BE" dirty="0"/>
              <a:t>B. Zonnepanelen</a:t>
            </a:r>
          </a:p>
        </p:txBody>
      </p:sp>
      <p:sp>
        <p:nvSpPr>
          <p:cNvPr id="6" name="Slide Number Placeholder 5">
            <a:extLst>
              <a:ext uri="{FF2B5EF4-FFF2-40B4-BE49-F238E27FC236}">
                <a16:creationId xmlns:a16="http://schemas.microsoft.com/office/drawing/2014/main" id="{0678F789-EF31-4937-9C15-EB9EC5C89A3F}"/>
              </a:ext>
            </a:extLst>
          </p:cNvPr>
          <p:cNvSpPr>
            <a:spLocks noGrp="1"/>
          </p:cNvSpPr>
          <p:nvPr>
            <p:ph type="sldNum" sz="quarter" idx="12"/>
          </p:nvPr>
        </p:nvSpPr>
        <p:spPr/>
        <p:txBody>
          <a:bodyPr/>
          <a:lstStyle/>
          <a:p>
            <a:fld id="{6B3EA299-E178-4459-8E12-244541B534EF}" type="slidenum">
              <a:rPr lang="nl-BE" smtClean="0"/>
              <a:t>29</a:t>
            </a:fld>
            <a:endParaRPr lang="nl-BE"/>
          </a:p>
        </p:txBody>
      </p:sp>
      <p:sp>
        <p:nvSpPr>
          <p:cNvPr id="9" name="Content Placeholder 4">
            <a:extLst>
              <a:ext uri="{FF2B5EF4-FFF2-40B4-BE49-F238E27FC236}">
                <a16:creationId xmlns:a16="http://schemas.microsoft.com/office/drawing/2014/main" id="{42C0499C-9B7D-467C-990C-BABFD097494B}"/>
              </a:ext>
            </a:extLst>
          </p:cNvPr>
          <p:cNvSpPr txBox="1">
            <a:spLocks/>
          </p:cNvSpPr>
          <p:nvPr/>
        </p:nvSpPr>
        <p:spPr>
          <a:xfrm>
            <a:off x="548260" y="1021946"/>
            <a:ext cx="11565363" cy="50914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200" kern="1200">
                <a:solidFill>
                  <a:schemeClr val="tx1"/>
                </a:solidFill>
                <a:latin typeface="Trade Gothic LT Com" panose="020B05030403030200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rade Gothic LT Com" panose="020B05030403030200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Trade Gothic LT Com" panose="020B05030403030200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Trade Gothic LT Com" panose="020B05030403030200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Trade Gothic LT Com" panose="020B0503040303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2390" lvl="1" indent="0">
              <a:spcBef>
                <a:spcPts val="800"/>
              </a:spcBef>
              <a:buNone/>
            </a:pPr>
            <a:r>
              <a:rPr lang="nl-BE" sz="1600" b="1" dirty="0"/>
              <a:t>Inplantingsplaats: verenigbaarheid met de bestemmingsvoorschriften</a:t>
            </a:r>
          </a:p>
          <a:p>
            <a:pPr marL="152390" lvl="1" indent="0">
              <a:spcBef>
                <a:spcPts val="800"/>
              </a:spcBef>
              <a:buFont typeface="Wingdings" panose="05000000000000000000" pitchFamily="2" charset="2"/>
              <a:buNone/>
            </a:pPr>
            <a:endParaRPr lang="nl-BE" sz="1400" b="1" dirty="0"/>
          </a:p>
          <a:p>
            <a:pPr lvl="1"/>
            <a:r>
              <a:rPr lang="nl-BE" sz="1400" dirty="0"/>
              <a:t>Woongebied met landelijk karakter</a:t>
            </a:r>
            <a:endParaRPr lang="nl-BE" sz="1100" dirty="0"/>
          </a:p>
          <a:p>
            <a:pPr lvl="1"/>
            <a:r>
              <a:rPr lang="nl-BE" sz="1400" dirty="0"/>
              <a:t>Agrarische gebieden </a:t>
            </a:r>
          </a:p>
          <a:p>
            <a:pPr marL="457200" lvl="1" indent="0">
              <a:buFont typeface="Wingdings" panose="05000000000000000000" pitchFamily="2" charset="2"/>
              <a:buNone/>
            </a:pPr>
            <a:r>
              <a:rPr lang="nl-BE" sz="1400" dirty="0"/>
              <a:t>	“</a:t>
            </a:r>
            <a:r>
              <a:rPr lang="nl-BE" sz="1400" i="1" dirty="0"/>
              <a:t>De plaatsing van zonnepanelen op de daken van de hokken moet afdoende worden onderzocht of dit bestemd is voor de uitoefening 	van landbouwactiviteiten</a:t>
            </a:r>
            <a:r>
              <a:rPr lang="nl-BE" sz="1400" dirty="0"/>
              <a:t>” </a:t>
            </a:r>
          </a:p>
          <a:p>
            <a:pPr lvl="1"/>
            <a:r>
              <a:rPr lang="nl-BE" sz="1400" dirty="0"/>
              <a:t>Groengebied: zonnepaneleninstallatie bij zonevreemde woning?</a:t>
            </a:r>
          </a:p>
          <a:p>
            <a:pPr lvl="1"/>
            <a:r>
              <a:rPr lang="nl-BE" sz="1400" dirty="0" err="1"/>
              <a:t>Clichering</a:t>
            </a:r>
            <a:r>
              <a:rPr lang="nl-BE" sz="1400" b="1" dirty="0"/>
              <a:t> </a:t>
            </a:r>
            <a:r>
              <a:rPr lang="nl-BE" sz="1400" dirty="0"/>
              <a:t>(art. 4.4.9 VCRO)</a:t>
            </a:r>
          </a:p>
        </p:txBody>
      </p:sp>
      <p:pic>
        <p:nvPicPr>
          <p:cNvPr id="10" name="Picture Placeholder 7">
            <a:extLst>
              <a:ext uri="{FF2B5EF4-FFF2-40B4-BE49-F238E27FC236}">
                <a16:creationId xmlns:a16="http://schemas.microsoft.com/office/drawing/2014/main" id="{ECF7320C-1FA1-41AB-A0BF-16A6032D2492}"/>
              </a:ext>
            </a:extLst>
          </p:cNvPr>
          <p:cNvPicPr>
            <a:picLocks noGrp="1" noChangeAspect="1"/>
          </p:cNvPicPr>
          <p:nvPr>
            <p:ph type="pic" sz="quarter" idx="14"/>
          </p:nvPr>
        </p:nvPicPr>
        <p:blipFill rotWithShape="1">
          <a:blip r:embed="rId2"/>
          <a:srcRect t="2713" b="2713"/>
          <a:stretch/>
        </p:blipFill>
        <p:spPr>
          <a:xfrm>
            <a:off x="11353800" y="0"/>
            <a:ext cx="838200" cy="614363"/>
          </a:xfrm>
        </p:spPr>
      </p:pic>
    </p:spTree>
    <p:extLst>
      <p:ext uri="{BB962C8B-B14F-4D97-AF65-F5344CB8AC3E}">
        <p14:creationId xmlns:p14="http://schemas.microsoft.com/office/powerpoint/2010/main" val="3849938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36">
            <a:extLst>
              <a:ext uri="{FF2B5EF4-FFF2-40B4-BE49-F238E27FC236}">
                <a16:creationId xmlns:a16="http://schemas.microsoft.com/office/drawing/2014/main" id="{0EB25FBD-3839-4337-8A1E-2F506CB44664}"/>
              </a:ext>
            </a:extLst>
          </p:cNvPr>
          <p:cNvSpPr>
            <a:spLocks noGrp="1"/>
          </p:cNvSpPr>
          <p:nvPr>
            <p:ph type="body" sz="quarter" idx="13"/>
          </p:nvPr>
        </p:nvSpPr>
        <p:spPr>
          <a:xfrm>
            <a:off x="-1818166" y="0"/>
            <a:ext cx="13914474" cy="614363"/>
          </a:xfrm>
        </p:spPr>
        <p:txBody>
          <a:bodyPr/>
          <a:lstStyle/>
          <a:p>
            <a:r>
              <a:rPr lang="nl-BE" dirty="0"/>
              <a:t>De klimaatverandering: beperkingen en opportuniteiten voor uw vastgoedproject</a:t>
            </a:r>
          </a:p>
        </p:txBody>
      </p:sp>
      <p:sp>
        <p:nvSpPr>
          <p:cNvPr id="39" name="Text Placeholder 38">
            <a:extLst>
              <a:ext uri="{FF2B5EF4-FFF2-40B4-BE49-F238E27FC236}">
                <a16:creationId xmlns:a16="http://schemas.microsoft.com/office/drawing/2014/main" id="{30573923-4E17-4490-A548-134FAB318FBB}"/>
              </a:ext>
            </a:extLst>
          </p:cNvPr>
          <p:cNvSpPr>
            <a:spLocks noGrp="1"/>
          </p:cNvSpPr>
          <p:nvPr>
            <p:ph type="body" sz="quarter" idx="15"/>
          </p:nvPr>
        </p:nvSpPr>
        <p:spPr/>
        <p:txBody>
          <a:bodyPr/>
          <a:lstStyle/>
          <a:p>
            <a:r>
              <a:rPr lang="nl-BE" dirty="0"/>
              <a:t>Kristof Hectors</a:t>
            </a:r>
          </a:p>
        </p:txBody>
      </p:sp>
      <p:sp>
        <p:nvSpPr>
          <p:cNvPr id="25" name="Content Placeholder 24">
            <a:extLst>
              <a:ext uri="{FF2B5EF4-FFF2-40B4-BE49-F238E27FC236}">
                <a16:creationId xmlns:a16="http://schemas.microsoft.com/office/drawing/2014/main" id="{99B313ED-2469-4A37-81DC-EE8410DCE670}"/>
              </a:ext>
            </a:extLst>
          </p:cNvPr>
          <p:cNvSpPr>
            <a:spLocks noGrp="1"/>
          </p:cNvSpPr>
          <p:nvPr>
            <p:ph sz="quarter" idx="16"/>
          </p:nvPr>
        </p:nvSpPr>
        <p:spPr>
          <a:xfrm>
            <a:off x="838199" y="1947258"/>
            <a:ext cx="6189618" cy="4124930"/>
          </a:xfrm>
        </p:spPr>
        <p:txBody>
          <a:bodyPr>
            <a:normAutofit fontScale="77500" lnSpcReduction="20000"/>
          </a:bodyPr>
          <a:lstStyle/>
          <a:p>
            <a:pPr marL="514350" indent="-514350">
              <a:buFont typeface="+mj-lt"/>
              <a:buAutoNum type="romanUcPeriod"/>
            </a:pPr>
            <a:r>
              <a:rPr lang="nl-BE" dirty="0"/>
              <a:t>Europese hoekstenen</a:t>
            </a:r>
          </a:p>
          <a:p>
            <a:pPr lvl="2">
              <a:buAutoNum type="alphaUcPeriod"/>
            </a:pPr>
            <a:r>
              <a:rPr lang="nl-BE" sz="1600" dirty="0"/>
              <a:t>European Green Deal</a:t>
            </a:r>
          </a:p>
          <a:p>
            <a:pPr lvl="2">
              <a:buAutoNum type="alphaUcPeriod"/>
            </a:pPr>
            <a:r>
              <a:rPr lang="nl-BE" sz="1600" dirty="0"/>
              <a:t>Maatregelenpakket Fit For 55</a:t>
            </a:r>
          </a:p>
          <a:p>
            <a:pPr marL="514350" indent="-514350">
              <a:buFont typeface="+mj-lt"/>
              <a:buAutoNum type="romanUcPeriod"/>
            </a:pPr>
            <a:r>
              <a:rPr lang="nl-BE" dirty="0"/>
              <a:t>Impact op de vergunningverlening</a:t>
            </a:r>
          </a:p>
          <a:p>
            <a:pPr lvl="2">
              <a:buAutoNum type="alphaUcPeriod"/>
            </a:pPr>
            <a:r>
              <a:rPr lang="nl-BE" sz="1600" dirty="0"/>
              <a:t>Ruimtelijk rendement</a:t>
            </a:r>
          </a:p>
          <a:p>
            <a:pPr lvl="2">
              <a:buAutoNum type="alphaUcPeriod"/>
            </a:pPr>
            <a:r>
              <a:rPr lang="nl-BE" sz="1600" dirty="0"/>
              <a:t>De bouwshift</a:t>
            </a:r>
          </a:p>
          <a:p>
            <a:pPr lvl="2">
              <a:buAutoNum type="alphaUcPeriod"/>
            </a:pPr>
            <a:r>
              <a:rPr lang="nl-BE" sz="1600" dirty="0"/>
              <a:t>Vlaamse Blue Deal</a:t>
            </a:r>
          </a:p>
          <a:p>
            <a:pPr lvl="2">
              <a:buAutoNum type="alphaUcPeriod"/>
            </a:pPr>
            <a:r>
              <a:rPr lang="nl-BE" sz="1600" dirty="0"/>
              <a:t>Energieprestaties van gebouwen</a:t>
            </a:r>
          </a:p>
          <a:p>
            <a:pPr lvl="2">
              <a:buAutoNum type="alphaUcPeriod"/>
            </a:pPr>
            <a:r>
              <a:rPr lang="nl-BE" sz="1600" dirty="0"/>
              <a:t>Klimaattoets in het kader van de vergunningverlening?</a:t>
            </a:r>
          </a:p>
          <a:p>
            <a:pPr lvl="2">
              <a:buAutoNum type="alphaUcPeriod"/>
            </a:pPr>
            <a:r>
              <a:rPr lang="nl-BE" sz="1600" dirty="0"/>
              <a:t>Afwijkingen en vrijstellingen </a:t>
            </a:r>
          </a:p>
          <a:p>
            <a:pPr marL="514350" indent="-514350">
              <a:buFont typeface="+mj-lt"/>
              <a:buAutoNum type="romanUcPeriod"/>
            </a:pPr>
            <a:r>
              <a:rPr lang="nl-BE" dirty="0"/>
              <a:t>Duurzaamheid in de projectontwikkelings- en bouwsector: capita </a:t>
            </a:r>
            <a:r>
              <a:rPr lang="nl-BE" dirty="0" err="1"/>
              <a:t>selecta</a:t>
            </a:r>
            <a:endParaRPr lang="nl-BE" dirty="0"/>
          </a:p>
          <a:p>
            <a:pPr lvl="2">
              <a:buFont typeface="+mj-lt"/>
              <a:buAutoNum type="alphaUcPeriod"/>
            </a:pPr>
            <a:r>
              <a:rPr lang="nl-BE" sz="1600" dirty="0"/>
              <a:t>Windturbines</a:t>
            </a:r>
          </a:p>
          <a:p>
            <a:pPr lvl="2">
              <a:buFont typeface="+mj-lt"/>
              <a:buAutoNum type="alphaUcPeriod"/>
            </a:pPr>
            <a:r>
              <a:rPr lang="nl-BE" sz="1600" dirty="0"/>
              <a:t>Zonnepanelen</a:t>
            </a:r>
          </a:p>
          <a:p>
            <a:pPr lvl="2">
              <a:buFont typeface="+mj-lt"/>
              <a:buAutoNum type="alphaUcPeriod"/>
            </a:pPr>
            <a:r>
              <a:rPr lang="nl-BE" sz="1600" dirty="0"/>
              <a:t>Warmtenetten</a:t>
            </a:r>
          </a:p>
          <a:p>
            <a:pPr lvl="2">
              <a:buFont typeface="+mj-lt"/>
              <a:buAutoNum type="alphaUcPeriod"/>
            </a:pPr>
            <a:r>
              <a:rPr lang="nl-BE" sz="1600" dirty="0"/>
              <a:t>Geothermische installaties</a:t>
            </a:r>
          </a:p>
          <a:p>
            <a:pPr lvl="2">
              <a:buFont typeface="+mj-lt"/>
              <a:buAutoNum type="alphaUcPeriod"/>
            </a:pPr>
            <a:r>
              <a:rPr lang="nl-BE" sz="1600" dirty="0"/>
              <a:t>Best </a:t>
            </a:r>
            <a:r>
              <a:rPr lang="nl-BE" sz="1600" dirty="0" err="1"/>
              <a:t>practice</a:t>
            </a:r>
            <a:r>
              <a:rPr lang="nl-BE" sz="1600" dirty="0"/>
              <a:t>: duurzame bouwmaterialen en -projecten</a:t>
            </a:r>
          </a:p>
          <a:p>
            <a:pPr marL="514350" indent="-514350">
              <a:buFont typeface="+mj-lt"/>
              <a:buAutoNum type="romanUcPeriod"/>
            </a:pPr>
            <a:r>
              <a:rPr lang="nl-BE" dirty="0"/>
              <a:t>Beperkingen en opportuniteiten</a:t>
            </a:r>
          </a:p>
        </p:txBody>
      </p:sp>
      <p:sp>
        <p:nvSpPr>
          <p:cNvPr id="36" name="Title 35">
            <a:extLst>
              <a:ext uri="{FF2B5EF4-FFF2-40B4-BE49-F238E27FC236}">
                <a16:creationId xmlns:a16="http://schemas.microsoft.com/office/drawing/2014/main" id="{DBCD2149-5A5D-47C2-BFE5-D1BAE90AB526}"/>
              </a:ext>
            </a:extLst>
          </p:cNvPr>
          <p:cNvSpPr>
            <a:spLocks noGrp="1"/>
          </p:cNvSpPr>
          <p:nvPr>
            <p:ph type="title"/>
          </p:nvPr>
        </p:nvSpPr>
        <p:spPr/>
        <p:txBody>
          <a:bodyPr>
            <a:normAutofit fontScale="90000"/>
          </a:bodyPr>
          <a:lstStyle/>
          <a:p>
            <a:r>
              <a:rPr lang="nl-BE" sz="2400" b="1" dirty="0">
                <a:solidFill>
                  <a:schemeClr val="accent6">
                    <a:lumMod val="50000"/>
                  </a:schemeClr>
                </a:solidFill>
              </a:rPr>
              <a:t>Inhoudstafel</a:t>
            </a:r>
            <a:endParaRPr lang="nl-BE" dirty="0"/>
          </a:p>
        </p:txBody>
      </p:sp>
      <p:sp>
        <p:nvSpPr>
          <p:cNvPr id="41" name="Slide Number Placeholder 40">
            <a:extLst>
              <a:ext uri="{FF2B5EF4-FFF2-40B4-BE49-F238E27FC236}">
                <a16:creationId xmlns:a16="http://schemas.microsoft.com/office/drawing/2014/main" id="{74FCEC6E-8B0F-43C6-9AE2-4FD6E4FB81EC}"/>
              </a:ext>
            </a:extLst>
          </p:cNvPr>
          <p:cNvSpPr>
            <a:spLocks noGrp="1"/>
          </p:cNvSpPr>
          <p:nvPr>
            <p:ph type="sldNum" sz="quarter" idx="12"/>
          </p:nvPr>
        </p:nvSpPr>
        <p:spPr/>
        <p:txBody>
          <a:bodyPr/>
          <a:lstStyle/>
          <a:p>
            <a:fld id="{6B3EA299-E178-4459-8E12-244541B534EF}" type="slidenum">
              <a:rPr lang="nl-BE" smtClean="0"/>
              <a:t>3</a:t>
            </a:fld>
            <a:endParaRPr lang="nl-BE"/>
          </a:p>
        </p:txBody>
      </p:sp>
      <p:pic>
        <p:nvPicPr>
          <p:cNvPr id="1028" name="Picture 4" descr="See the source image">
            <a:extLst>
              <a:ext uri="{FF2B5EF4-FFF2-40B4-BE49-F238E27FC236}">
                <a16:creationId xmlns:a16="http://schemas.microsoft.com/office/drawing/2014/main" id="{7F6BE234-D533-4F44-AB12-1B8358361E50}"/>
              </a:ext>
            </a:extLst>
          </p:cNvPr>
          <p:cNvPicPr>
            <a:picLocks noGrp="1" noChangeAspect="1" noChangeArrowheads="1"/>
          </p:cNvPicPr>
          <p:nvPr>
            <p:ph type="pic" sz="quarter" idx="17"/>
          </p:nvPr>
        </p:nvPicPr>
        <p:blipFill>
          <a:blip r:embed="rId2">
            <a:extLst>
              <a:ext uri="{28A0092B-C50C-407E-A947-70E740481C1C}">
                <a14:useLocalDpi xmlns:a14="http://schemas.microsoft.com/office/drawing/2010/main" val="0"/>
              </a:ext>
            </a:extLst>
          </a:blip>
          <a:srcRect l="15696" r="15696"/>
          <a:stretch>
            <a:fillRect/>
          </a:stretch>
        </p:blipFill>
        <p:spPr bwMode="auto">
          <a:xfrm>
            <a:off x="7193279" y="1947258"/>
            <a:ext cx="4447903" cy="36716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Placeholder 6">
            <a:extLst>
              <a:ext uri="{FF2B5EF4-FFF2-40B4-BE49-F238E27FC236}">
                <a16:creationId xmlns:a16="http://schemas.microsoft.com/office/drawing/2014/main" id="{7A1DEE00-14BA-485D-A6D8-55D7D8043352}"/>
              </a:ext>
            </a:extLst>
          </p:cNvPr>
          <p:cNvPicPr>
            <a:picLocks noGrp="1" noChangeAspect="1"/>
          </p:cNvPicPr>
          <p:nvPr>
            <p:ph type="pic" sz="quarter" idx="14"/>
          </p:nvPr>
        </p:nvPicPr>
        <p:blipFill rotWithShape="1">
          <a:blip r:embed="rId3"/>
          <a:srcRect t="2713" b="2713"/>
          <a:stretch/>
        </p:blipFill>
        <p:spPr>
          <a:xfrm>
            <a:off x="11353800" y="0"/>
            <a:ext cx="838200" cy="614363"/>
          </a:xfrm>
          <a:prstGeom prst="rect">
            <a:avLst/>
          </a:prstGeom>
        </p:spPr>
      </p:pic>
    </p:spTree>
    <p:extLst>
      <p:ext uri="{BB962C8B-B14F-4D97-AF65-F5344CB8AC3E}">
        <p14:creationId xmlns:p14="http://schemas.microsoft.com/office/powerpoint/2010/main" val="18393109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7397E2DB-3390-4EAC-8DC9-252CF01500B1}"/>
              </a:ext>
            </a:extLst>
          </p:cNvPr>
          <p:cNvSpPr>
            <a:spLocks noGrp="1"/>
          </p:cNvSpPr>
          <p:nvPr>
            <p:ph type="body" sz="quarter" idx="17"/>
          </p:nvPr>
        </p:nvSpPr>
        <p:spPr/>
        <p:txBody>
          <a:bodyPr/>
          <a:lstStyle/>
          <a:p>
            <a:r>
              <a:rPr lang="nl-BE" dirty="0"/>
              <a:t>Roel Meeus</a:t>
            </a:r>
          </a:p>
        </p:txBody>
      </p:sp>
      <p:sp>
        <p:nvSpPr>
          <p:cNvPr id="22" name="Text Placeholder 21">
            <a:extLst>
              <a:ext uri="{FF2B5EF4-FFF2-40B4-BE49-F238E27FC236}">
                <a16:creationId xmlns:a16="http://schemas.microsoft.com/office/drawing/2014/main" id="{3D92D6F7-FAE8-4985-A41A-2BC92E6E5C43}"/>
              </a:ext>
            </a:extLst>
          </p:cNvPr>
          <p:cNvSpPr>
            <a:spLocks noGrp="1"/>
          </p:cNvSpPr>
          <p:nvPr>
            <p:ph type="body" sz="quarter" idx="13"/>
          </p:nvPr>
        </p:nvSpPr>
        <p:spPr>
          <a:xfrm>
            <a:off x="-419100" y="0"/>
            <a:ext cx="12192000" cy="614363"/>
          </a:xfrm>
        </p:spPr>
        <p:txBody>
          <a:bodyPr/>
          <a:lstStyle/>
          <a:p>
            <a:r>
              <a:rPr lang="nl-BE" dirty="0"/>
              <a:t>III. Duurzaamheid in de projectontwikkelings- en bouwsector: capita </a:t>
            </a:r>
            <a:r>
              <a:rPr lang="nl-BE" dirty="0" err="1"/>
              <a:t>selecta</a:t>
            </a:r>
            <a:endParaRPr lang="nl-BE" dirty="0"/>
          </a:p>
        </p:txBody>
      </p:sp>
      <p:sp>
        <p:nvSpPr>
          <p:cNvPr id="27" name="Slide Number Placeholder 26">
            <a:extLst>
              <a:ext uri="{FF2B5EF4-FFF2-40B4-BE49-F238E27FC236}">
                <a16:creationId xmlns:a16="http://schemas.microsoft.com/office/drawing/2014/main" id="{C303EB63-2EC5-494E-B301-05BFEA20DBD0}"/>
              </a:ext>
            </a:extLst>
          </p:cNvPr>
          <p:cNvSpPr>
            <a:spLocks noGrp="1"/>
          </p:cNvSpPr>
          <p:nvPr>
            <p:ph type="sldNum" sz="quarter" idx="12"/>
          </p:nvPr>
        </p:nvSpPr>
        <p:spPr/>
        <p:txBody>
          <a:bodyPr/>
          <a:lstStyle/>
          <a:p>
            <a:fld id="{6B3EA299-E178-4459-8E12-244541B534EF}" type="slidenum">
              <a:rPr lang="nl-BE" smtClean="0"/>
              <a:t>30</a:t>
            </a:fld>
            <a:endParaRPr lang="nl-BE"/>
          </a:p>
        </p:txBody>
      </p:sp>
      <p:sp>
        <p:nvSpPr>
          <p:cNvPr id="15" name="Content Placeholder 7">
            <a:extLst>
              <a:ext uri="{FF2B5EF4-FFF2-40B4-BE49-F238E27FC236}">
                <a16:creationId xmlns:a16="http://schemas.microsoft.com/office/drawing/2014/main" id="{87146CA5-EB3B-417C-8BDB-D7B18752A244}"/>
              </a:ext>
            </a:extLst>
          </p:cNvPr>
          <p:cNvSpPr txBox="1">
            <a:spLocks/>
          </p:cNvSpPr>
          <p:nvPr/>
        </p:nvSpPr>
        <p:spPr>
          <a:xfrm>
            <a:off x="838200" y="1727253"/>
            <a:ext cx="5965272" cy="405925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Wingdings" panose="05000000000000000000" pitchFamily="2" charset="2"/>
              <a:buChar char="§"/>
              <a:defRPr sz="1000" kern="1200">
                <a:solidFill>
                  <a:schemeClr val="tx1"/>
                </a:solidFill>
                <a:latin typeface="Trade Gothic LT Com" panose="020B05030403030200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rade Gothic LT Com" panose="020B05030403030200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Trade Gothic LT Com" panose="020B05030403030200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Trade Gothic LT Com" panose="020B05030403030200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Trade Gothic LT Com" panose="020B0503040303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95290" lvl="1" indent="-342900" algn="just">
              <a:spcBef>
                <a:spcPts val="800"/>
              </a:spcBef>
            </a:pPr>
            <a:r>
              <a:rPr lang="nl-BE" sz="1900" dirty="0">
                <a:ea typeface="+mj-ea"/>
                <a:cs typeface="+mj-cs"/>
              </a:rPr>
              <a:t>Art. 1.1.3, 133°/2 Energiedecreet: </a:t>
            </a:r>
          </a:p>
          <a:p>
            <a:pPr marL="952490" lvl="2" indent="-342900" algn="just">
              <a:spcBef>
                <a:spcPts val="800"/>
              </a:spcBef>
            </a:pPr>
            <a:r>
              <a:rPr lang="nl-BE" sz="1900" i="1" dirty="0">
                <a:ea typeface="+mj-ea"/>
                <a:cs typeface="+mj-cs"/>
              </a:rPr>
              <a:t>“</a:t>
            </a:r>
            <a:r>
              <a:rPr lang="nl-BE" sz="1600" i="1" dirty="0">
                <a:ea typeface="+mj-ea"/>
                <a:cs typeface="+mj-cs"/>
              </a:rPr>
              <a:t>geheel van onderling verbonden leidingen en de daarmee verbonden hulpmiddelen die noodzakelijk zijn voor stadsverwarming of -koeling, met uitsluiting van netwerken op een industriële site” </a:t>
            </a:r>
          </a:p>
          <a:p>
            <a:pPr marL="495290" lvl="1" indent="-342900" algn="just">
              <a:spcBef>
                <a:spcPts val="800"/>
              </a:spcBef>
            </a:pPr>
            <a:r>
              <a:rPr lang="nl-BE" sz="1900" dirty="0">
                <a:ea typeface="+mj-ea"/>
                <a:cs typeface="+mj-cs"/>
              </a:rPr>
              <a:t>Art. 4.2.1 VCRO: vergunningsplicht </a:t>
            </a:r>
          </a:p>
          <a:p>
            <a:pPr marL="495290" lvl="1" indent="-342900" algn="just">
              <a:spcBef>
                <a:spcPts val="800"/>
              </a:spcBef>
            </a:pPr>
            <a:r>
              <a:rPr lang="nl-BE" sz="1900" dirty="0">
                <a:ea typeface="+mj-ea"/>
                <a:cs typeface="+mj-cs"/>
              </a:rPr>
              <a:t>Omgevingsvergunning voor stedenbouwkundige handelingen</a:t>
            </a:r>
          </a:p>
          <a:p>
            <a:pPr marL="952490" lvl="2" indent="-342900" algn="just">
              <a:spcBef>
                <a:spcPts val="800"/>
              </a:spcBef>
            </a:pPr>
            <a:r>
              <a:rPr lang="nl-BE" sz="1500" dirty="0">
                <a:ea typeface="+mj-ea"/>
                <a:cs typeface="+mj-cs"/>
                <a:sym typeface="Wingdings" panose="05000000000000000000" pitchFamily="2" charset="2"/>
              </a:rPr>
              <a:t>openbaar domein - vrijstelling (Art. 10,4° Vrijstellingenbesluit) </a:t>
            </a:r>
          </a:p>
          <a:p>
            <a:pPr marL="952490" lvl="2" indent="-342900" algn="just">
              <a:spcBef>
                <a:spcPts val="800"/>
              </a:spcBef>
            </a:pPr>
            <a:r>
              <a:rPr lang="nl-BE" sz="1500" dirty="0">
                <a:ea typeface="+mj-ea"/>
                <a:cs typeface="+mj-cs"/>
                <a:sym typeface="Wingdings" panose="05000000000000000000" pitchFamily="2" charset="2"/>
              </a:rPr>
              <a:t>private grond - vrijstelling (A</a:t>
            </a:r>
            <a:r>
              <a:rPr lang="nl-BE" sz="1500" dirty="0"/>
              <a:t>rt. 2.1, 1° Vrijstellingsbesluit) gebruikelijke ondergrondse constructies mits voorwaarden voldaan</a:t>
            </a:r>
            <a:endParaRPr lang="nl-BE" sz="1500" dirty="0">
              <a:ea typeface="+mj-ea"/>
              <a:cs typeface="+mj-cs"/>
              <a:sym typeface="Wingdings" panose="05000000000000000000" pitchFamily="2" charset="2"/>
            </a:endParaRPr>
          </a:p>
          <a:p>
            <a:pPr marL="495290" lvl="1" indent="-342900" algn="just">
              <a:spcBef>
                <a:spcPts val="800"/>
              </a:spcBef>
            </a:pPr>
            <a:r>
              <a:rPr lang="nl-BE" sz="1900" dirty="0">
                <a:ea typeface="+mj-ea"/>
                <a:cs typeface="+mj-cs"/>
              </a:rPr>
              <a:t>Omgevingsvergunning voor ingedeelde inrichting</a:t>
            </a:r>
          </a:p>
          <a:p>
            <a:pPr marL="952490" lvl="2" indent="-342900" algn="just">
              <a:spcBef>
                <a:spcPts val="800"/>
              </a:spcBef>
            </a:pPr>
            <a:r>
              <a:rPr lang="nl-BE" sz="1500" dirty="0"/>
              <a:t>niet vereist voor exploitatie van leidingen voor transport van stoom en warm water - mogelijk wel vereist voor bv. oppompen grondwater</a:t>
            </a:r>
            <a:endParaRPr lang="nl-BE" sz="1500" dirty="0">
              <a:ea typeface="+mj-ea"/>
              <a:cs typeface="+mj-cs"/>
            </a:endParaRPr>
          </a:p>
          <a:p>
            <a:pPr marL="152390" lvl="1" indent="0" algn="just">
              <a:spcBef>
                <a:spcPts val="800"/>
              </a:spcBef>
              <a:buFont typeface="Wingdings" panose="05000000000000000000" pitchFamily="2" charset="2"/>
              <a:buNone/>
            </a:pPr>
            <a:endParaRPr lang="nl-BE" sz="2200" dirty="0">
              <a:ea typeface="+mj-ea"/>
              <a:cs typeface="+mj-cs"/>
              <a:sym typeface="Wingdings" panose="05000000000000000000" pitchFamily="2" charset="2"/>
            </a:endParaRPr>
          </a:p>
          <a:p>
            <a:pPr marL="380990" lvl="1">
              <a:spcBef>
                <a:spcPts val="800"/>
              </a:spcBef>
            </a:pPr>
            <a:endParaRPr lang="nl-BE" sz="2133" dirty="0">
              <a:solidFill>
                <a:prstClr val="black"/>
              </a:solidFill>
              <a:latin typeface="Trade Gothic"/>
              <a:cs typeface="Helvetica" panose="020B0604020202020204" pitchFamily="34" charset="0"/>
            </a:endParaRPr>
          </a:p>
          <a:p>
            <a:pPr marL="609585" lvl="2" indent="0">
              <a:spcBef>
                <a:spcPts val="800"/>
              </a:spcBef>
              <a:buFont typeface="Wingdings" panose="05000000000000000000" pitchFamily="2" charset="2"/>
              <a:buNone/>
            </a:pPr>
            <a:endParaRPr lang="nl-BE" sz="1867" dirty="0">
              <a:solidFill>
                <a:prstClr val="black"/>
              </a:solidFill>
              <a:latin typeface="Trade Gothic"/>
              <a:cs typeface="Helvetica" panose="020B0604020202020204" pitchFamily="34" charset="0"/>
            </a:endParaRPr>
          </a:p>
        </p:txBody>
      </p:sp>
      <p:pic>
        <p:nvPicPr>
          <p:cNvPr id="16" name="Picture 15">
            <a:extLst>
              <a:ext uri="{FF2B5EF4-FFF2-40B4-BE49-F238E27FC236}">
                <a16:creationId xmlns:a16="http://schemas.microsoft.com/office/drawing/2014/main" id="{D2854291-F4F1-4A32-98A7-A6075C9C80B9}"/>
              </a:ext>
            </a:extLst>
          </p:cNvPr>
          <p:cNvPicPr>
            <a:picLocks noChangeAspect="1"/>
          </p:cNvPicPr>
          <p:nvPr/>
        </p:nvPicPr>
        <p:blipFill>
          <a:blip r:embed="rId2"/>
          <a:stretch>
            <a:fillRect/>
          </a:stretch>
        </p:blipFill>
        <p:spPr>
          <a:xfrm>
            <a:off x="7759816" y="2597441"/>
            <a:ext cx="3780690" cy="2159117"/>
          </a:xfrm>
          <a:prstGeom prst="rect">
            <a:avLst/>
          </a:prstGeom>
        </p:spPr>
      </p:pic>
      <p:sp>
        <p:nvSpPr>
          <p:cNvPr id="17" name="Title 2">
            <a:extLst>
              <a:ext uri="{FF2B5EF4-FFF2-40B4-BE49-F238E27FC236}">
                <a16:creationId xmlns:a16="http://schemas.microsoft.com/office/drawing/2014/main" id="{8D26CC19-7C89-4D69-B597-B814356B2CBC}"/>
              </a:ext>
            </a:extLst>
          </p:cNvPr>
          <p:cNvSpPr txBox="1">
            <a:spLocks/>
          </p:cNvSpPr>
          <p:nvPr/>
        </p:nvSpPr>
        <p:spPr>
          <a:xfrm>
            <a:off x="771088" y="1107298"/>
            <a:ext cx="10515600" cy="41864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400" kern="1200">
                <a:solidFill>
                  <a:schemeClr val="tx1"/>
                </a:solidFill>
                <a:latin typeface="Trade Gothic LT Com" panose="020B0503040303020004" pitchFamily="34" charset="0"/>
                <a:ea typeface="+mj-ea"/>
                <a:cs typeface="+mj-cs"/>
              </a:defRPr>
            </a:lvl1pPr>
          </a:lstStyle>
          <a:p>
            <a:r>
              <a:rPr lang="nl-BE" b="1" dirty="0">
                <a:solidFill>
                  <a:schemeClr val="accent6">
                    <a:lumMod val="50000"/>
                  </a:schemeClr>
                </a:solidFill>
              </a:rPr>
              <a:t>C. Warmtenetten</a:t>
            </a:r>
            <a:endParaRPr lang="nl-BE" dirty="0"/>
          </a:p>
        </p:txBody>
      </p:sp>
      <p:pic>
        <p:nvPicPr>
          <p:cNvPr id="11" name="Picture Placeholder 7">
            <a:extLst>
              <a:ext uri="{FF2B5EF4-FFF2-40B4-BE49-F238E27FC236}">
                <a16:creationId xmlns:a16="http://schemas.microsoft.com/office/drawing/2014/main" id="{EB821507-5064-4CA7-BC94-ACF0EE781D92}"/>
              </a:ext>
            </a:extLst>
          </p:cNvPr>
          <p:cNvPicPr>
            <a:picLocks noGrp="1" noChangeAspect="1"/>
          </p:cNvPicPr>
          <p:nvPr>
            <p:ph type="pic" sz="quarter" idx="16"/>
          </p:nvPr>
        </p:nvPicPr>
        <p:blipFill rotWithShape="1">
          <a:blip r:embed="rId3"/>
          <a:srcRect t="2713" b="2713"/>
          <a:stretch/>
        </p:blipFill>
        <p:spPr>
          <a:xfrm>
            <a:off x="11353800" y="0"/>
            <a:ext cx="838200" cy="614363"/>
          </a:xfrm>
        </p:spPr>
      </p:pic>
    </p:spTree>
    <p:extLst>
      <p:ext uri="{BB962C8B-B14F-4D97-AF65-F5344CB8AC3E}">
        <p14:creationId xmlns:p14="http://schemas.microsoft.com/office/powerpoint/2010/main" val="2741733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FDC5967-DE79-4C97-BBDE-A1A376F1EFAB}"/>
              </a:ext>
            </a:extLst>
          </p:cNvPr>
          <p:cNvSpPr>
            <a:spLocks noGrp="1"/>
          </p:cNvSpPr>
          <p:nvPr>
            <p:ph type="body" sz="quarter" idx="15"/>
          </p:nvPr>
        </p:nvSpPr>
        <p:spPr/>
        <p:txBody>
          <a:bodyPr/>
          <a:lstStyle/>
          <a:p>
            <a:r>
              <a:rPr lang="nl-BE" dirty="0"/>
              <a:t>Roel Meeus</a:t>
            </a:r>
          </a:p>
        </p:txBody>
      </p:sp>
      <p:sp>
        <p:nvSpPr>
          <p:cNvPr id="4" name="Text Placeholder 3">
            <a:extLst>
              <a:ext uri="{FF2B5EF4-FFF2-40B4-BE49-F238E27FC236}">
                <a16:creationId xmlns:a16="http://schemas.microsoft.com/office/drawing/2014/main" id="{98424AAF-3327-4476-837D-3F4B1575A0BB}"/>
              </a:ext>
            </a:extLst>
          </p:cNvPr>
          <p:cNvSpPr>
            <a:spLocks noGrp="1"/>
          </p:cNvSpPr>
          <p:nvPr>
            <p:ph type="body" sz="quarter" idx="13"/>
          </p:nvPr>
        </p:nvSpPr>
        <p:spPr/>
        <p:txBody>
          <a:bodyPr/>
          <a:lstStyle/>
          <a:p>
            <a:r>
              <a:rPr lang="nl-BE" dirty="0"/>
              <a:t>C. Warmtenetten</a:t>
            </a:r>
          </a:p>
        </p:txBody>
      </p:sp>
      <p:sp>
        <p:nvSpPr>
          <p:cNvPr id="10" name="Slide Number Placeholder 9">
            <a:extLst>
              <a:ext uri="{FF2B5EF4-FFF2-40B4-BE49-F238E27FC236}">
                <a16:creationId xmlns:a16="http://schemas.microsoft.com/office/drawing/2014/main" id="{A85E4D18-213A-485F-A0EE-0F75AA5F5E4A}"/>
              </a:ext>
            </a:extLst>
          </p:cNvPr>
          <p:cNvSpPr>
            <a:spLocks noGrp="1"/>
          </p:cNvSpPr>
          <p:nvPr>
            <p:ph type="sldNum" sz="quarter" idx="12"/>
          </p:nvPr>
        </p:nvSpPr>
        <p:spPr/>
        <p:txBody>
          <a:bodyPr/>
          <a:lstStyle/>
          <a:p>
            <a:fld id="{6B3EA299-E178-4459-8E12-244541B534EF}" type="slidenum">
              <a:rPr lang="nl-BE" smtClean="0"/>
              <a:t>31</a:t>
            </a:fld>
            <a:endParaRPr lang="nl-BE"/>
          </a:p>
        </p:txBody>
      </p:sp>
      <p:sp>
        <p:nvSpPr>
          <p:cNvPr id="13" name="Content Placeholder 7">
            <a:extLst>
              <a:ext uri="{FF2B5EF4-FFF2-40B4-BE49-F238E27FC236}">
                <a16:creationId xmlns:a16="http://schemas.microsoft.com/office/drawing/2014/main" id="{B8BE2CB8-016A-4A11-9621-8DC62189DF21}"/>
              </a:ext>
            </a:extLst>
          </p:cNvPr>
          <p:cNvSpPr txBox="1">
            <a:spLocks/>
          </p:cNvSpPr>
          <p:nvPr/>
        </p:nvSpPr>
        <p:spPr>
          <a:xfrm>
            <a:off x="1021080" y="1219200"/>
            <a:ext cx="10515600" cy="481815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Wingdings" panose="05000000000000000000" pitchFamily="2" charset="2"/>
              <a:buChar char="§"/>
              <a:defRPr sz="2200" kern="1200">
                <a:solidFill>
                  <a:schemeClr val="tx1"/>
                </a:solidFill>
                <a:latin typeface="Trade Gothic LT Com" panose="020B05030403030200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rade Gothic LT Com" panose="020B05030403030200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Trade Gothic LT Com" panose="020B05030403030200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Trade Gothic LT Com" panose="020B05030403030200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Trade Gothic LT Com" panose="020B0503040303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38140" lvl="1" indent="-285750">
              <a:spcBef>
                <a:spcPts val="800"/>
              </a:spcBef>
            </a:pPr>
            <a:r>
              <a:rPr lang="nl-BE" sz="1700" dirty="0"/>
              <a:t>Voordelen</a:t>
            </a:r>
          </a:p>
          <a:p>
            <a:pPr marL="895340" lvl="2" indent="-285750">
              <a:spcBef>
                <a:spcPts val="800"/>
              </a:spcBef>
              <a:buFont typeface="Wingdings" panose="05000000000000000000" pitchFamily="2" charset="2"/>
              <a:buChar char="Ø"/>
            </a:pPr>
            <a:r>
              <a:rPr lang="nl-BE" sz="1500" dirty="0"/>
              <a:t>groene warmte, CO² reductie, lokale energiebron, geen transportkosten,...</a:t>
            </a:r>
          </a:p>
          <a:p>
            <a:pPr marL="438140" lvl="1" indent="-285750">
              <a:spcBef>
                <a:spcPts val="800"/>
              </a:spcBef>
            </a:pPr>
            <a:r>
              <a:rPr lang="nl-BE" sz="1700" dirty="0"/>
              <a:t>Beheer van warmte- en </a:t>
            </a:r>
            <a:r>
              <a:rPr lang="nl-BE" sz="1700" dirty="0" err="1"/>
              <a:t>koudenetten</a:t>
            </a:r>
            <a:r>
              <a:rPr lang="nl-BE" sz="1700" dirty="0"/>
              <a:t> </a:t>
            </a:r>
          </a:p>
          <a:p>
            <a:pPr marL="895340" lvl="2" indent="-285750">
              <a:spcBef>
                <a:spcPts val="800"/>
              </a:spcBef>
              <a:buFont typeface="Wingdings" panose="05000000000000000000" pitchFamily="2" charset="2"/>
              <a:buChar char="Ø"/>
            </a:pPr>
            <a:r>
              <a:rPr lang="nl-BE" sz="1500" dirty="0"/>
              <a:t>verband met netwerktoegang, verplichtingen en prerogatieven van netwerkbeheerders (erfdienstbaarheden, onteigening, informatieplicht, enz.)</a:t>
            </a:r>
          </a:p>
          <a:p>
            <a:pPr marL="438140" lvl="1" indent="-285750">
              <a:spcBef>
                <a:spcPts val="800"/>
              </a:spcBef>
            </a:pPr>
            <a:r>
              <a:rPr lang="nl-BE" sz="1700" dirty="0"/>
              <a:t>Moeilijkheid om het warmtenet op te zetten</a:t>
            </a:r>
          </a:p>
          <a:p>
            <a:pPr marL="895340" lvl="2" indent="-285750">
              <a:spcBef>
                <a:spcPts val="800"/>
              </a:spcBef>
              <a:buFont typeface="Wingdings" panose="05000000000000000000" pitchFamily="2" charset="2"/>
              <a:buChar char="Ø"/>
            </a:pPr>
            <a:r>
              <a:rPr lang="nl-BE" sz="1500" dirty="0"/>
              <a:t>belangrijke investeringen, wettelijke lacunes,... </a:t>
            </a:r>
          </a:p>
          <a:p>
            <a:pPr marL="438140" lvl="1" indent="-285750">
              <a:spcBef>
                <a:spcPts val="800"/>
              </a:spcBef>
            </a:pPr>
            <a:r>
              <a:rPr lang="nl-BE" sz="1700" dirty="0"/>
              <a:t>Overheidsopdrachten </a:t>
            </a:r>
          </a:p>
          <a:p>
            <a:pPr marL="895340" lvl="2" indent="-285750">
              <a:spcBef>
                <a:spcPts val="800"/>
              </a:spcBef>
              <a:buFont typeface="Wingdings" panose="05000000000000000000" pitchFamily="2" charset="2"/>
              <a:buChar char="Ø"/>
            </a:pPr>
            <a:r>
              <a:rPr lang="nl-BE" sz="1500" dirty="0"/>
              <a:t>werken, leveringen of diensten tegen vergoeding, speciale overwegingen voor PPS-contracten,...</a:t>
            </a:r>
          </a:p>
          <a:p>
            <a:pPr marL="438140" lvl="1" indent="-285750">
              <a:spcBef>
                <a:spcPts val="800"/>
              </a:spcBef>
            </a:pPr>
            <a:r>
              <a:rPr lang="nl-BE" sz="1700" dirty="0"/>
              <a:t>Wetgeving:</a:t>
            </a:r>
          </a:p>
          <a:p>
            <a:pPr marL="895340" lvl="2" indent="-285750">
              <a:spcBef>
                <a:spcPts val="800"/>
              </a:spcBef>
              <a:buFont typeface="Wingdings" panose="05000000000000000000" pitchFamily="2" charset="2"/>
              <a:buChar char="Ø"/>
            </a:pPr>
            <a:r>
              <a:rPr lang="nl-BE" sz="1500" dirty="0"/>
              <a:t>aanbestedingsrecht, eigendomsrecht, vergunningen,... In Vlaanderen: Energiedecreet</a:t>
            </a:r>
          </a:p>
          <a:p>
            <a:pPr marL="438140" lvl="1" indent="-285750">
              <a:spcBef>
                <a:spcPts val="800"/>
              </a:spcBef>
            </a:pPr>
            <a:r>
              <a:rPr lang="nl-BE" sz="1700" dirty="0"/>
              <a:t>Zakelijke rechten</a:t>
            </a:r>
          </a:p>
          <a:p>
            <a:pPr lvl="1">
              <a:buFont typeface="Wingdings" panose="05000000000000000000" pitchFamily="2" charset="2"/>
              <a:buChar char="Ø"/>
            </a:pPr>
            <a:r>
              <a:rPr lang="nl-BE" sz="1500" dirty="0"/>
              <a:t>Energiedecreet geeft warmtenetbeheerder de nodige rechten voor de bouw en onderhoud van zijn net op publiek en privaat domein</a:t>
            </a:r>
          </a:p>
          <a:p>
            <a:pPr lvl="2"/>
            <a:r>
              <a:rPr lang="nl-BE" sz="1400" dirty="0">
                <a:ea typeface="+mj-ea"/>
                <a:cs typeface="+mj-cs"/>
              </a:rPr>
              <a:t>Erfdienstbaarheden ten voordele van warmtenetbeheerders</a:t>
            </a:r>
          </a:p>
          <a:p>
            <a:pPr lvl="2"/>
            <a:r>
              <a:rPr lang="nl-BE" sz="1400" dirty="0">
                <a:ea typeface="+mj-ea"/>
                <a:cs typeface="+mj-cs"/>
              </a:rPr>
              <a:t>Onteigening ten algemene nutte</a:t>
            </a:r>
          </a:p>
          <a:p>
            <a:pPr lvl="2"/>
            <a:r>
              <a:rPr lang="nl-BE" sz="1400" dirty="0">
                <a:ea typeface="+mj-ea"/>
                <a:cs typeface="+mj-cs"/>
              </a:rPr>
              <a:t>Openbaar domein gebruiken voor aanleg en onderhoud van leidingen boven of onder het openbaar domein en bijhorende uitrustingen, als hij over voorafgaandelijke domeintoelating van de domeinbeheerder beschikt</a:t>
            </a:r>
          </a:p>
          <a:p>
            <a:pPr lvl="2"/>
            <a:r>
              <a:rPr lang="nl-BE" sz="1400" dirty="0">
                <a:ea typeface="+mj-ea"/>
                <a:cs typeface="+mj-cs"/>
              </a:rPr>
              <a:t>Redenen van algemeen belang</a:t>
            </a:r>
          </a:p>
          <a:p>
            <a:pPr lvl="2"/>
            <a:r>
              <a:rPr lang="nl-BE" sz="1400" dirty="0" err="1">
                <a:ea typeface="+mj-ea"/>
                <a:cs typeface="+mj-cs"/>
              </a:rPr>
              <a:t>Indienstname</a:t>
            </a:r>
            <a:r>
              <a:rPr lang="nl-BE" sz="1400" dirty="0">
                <a:ea typeface="+mj-ea"/>
                <a:cs typeface="+mj-cs"/>
              </a:rPr>
              <a:t> van een nieuw, of de uitbreiding van een bestaand warmtenet: binnen 30 dagen aan de VREG melden</a:t>
            </a:r>
          </a:p>
          <a:p>
            <a:pPr marL="438140" lvl="1" indent="-285750">
              <a:spcBef>
                <a:spcPts val="800"/>
              </a:spcBef>
            </a:pPr>
            <a:endParaRPr lang="nl-BE" sz="1700" dirty="0"/>
          </a:p>
          <a:p>
            <a:pPr marL="609590" lvl="2" indent="0">
              <a:spcBef>
                <a:spcPts val="800"/>
              </a:spcBef>
              <a:buFont typeface="Wingdings" panose="05000000000000000000" pitchFamily="2" charset="2"/>
              <a:buNone/>
            </a:pPr>
            <a:endParaRPr lang="nl-BE" sz="1500" dirty="0"/>
          </a:p>
          <a:p>
            <a:pPr marL="152390" lvl="1" indent="0">
              <a:spcBef>
                <a:spcPts val="800"/>
              </a:spcBef>
              <a:buFont typeface="Wingdings" panose="05000000000000000000" pitchFamily="2" charset="2"/>
              <a:buNone/>
            </a:pPr>
            <a:endParaRPr lang="nl-BE" sz="1700" dirty="0"/>
          </a:p>
          <a:p>
            <a:pPr marL="152390" lvl="1" indent="0">
              <a:spcBef>
                <a:spcPts val="800"/>
              </a:spcBef>
              <a:buFont typeface="Wingdings" panose="05000000000000000000" pitchFamily="2" charset="2"/>
              <a:buNone/>
            </a:pPr>
            <a:endParaRPr lang="nl-BE" sz="1700" dirty="0"/>
          </a:p>
        </p:txBody>
      </p:sp>
      <p:pic>
        <p:nvPicPr>
          <p:cNvPr id="11" name="Picture Placeholder 7">
            <a:extLst>
              <a:ext uri="{FF2B5EF4-FFF2-40B4-BE49-F238E27FC236}">
                <a16:creationId xmlns:a16="http://schemas.microsoft.com/office/drawing/2014/main" id="{5359421F-6D4F-4274-AC1B-2419BD06D249}"/>
              </a:ext>
            </a:extLst>
          </p:cNvPr>
          <p:cNvPicPr>
            <a:picLocks noGrp="1" noChangeAspect="1"/>
          </p:cNvPicPr>
          <p:nvPr>
            <p:ph type="pic" sz="quarter" idx="14"/>
          </p:nvPr>
        </p:nvPicPr>
        <p:blipFill rotWithShape="1">
          <a:blip r:embed="rId3"/>
          <a:srcRect t="2713" b="2713"/>
          <a:stretch/>
        </p:blipFill>
        <p:spPr>
          <a:xfrm>
            <a:off x="11353800" y="0"/>
            <a:ext cx="838200" cy="614363"/>
          </a:xfrm>
        </p:spPr>
      </p:pic>
    </p:spTree>
    <p:extLst>
      <p:ext uri="{BB962C8B-B14F-4D97-AF65-F5344CB8AC3E}">
        <p14:creationId xmlns:p14="http://schemas.microsoft.com/office/powerpoint/2010/main" val="28835016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7397E2DB-3390-4EAC-8DC9-252CF01500B1}"/>
              </a:ext>
            </a:extLst>
          </p:cNvPr>
          <p:cNvSpPr>
            <a:spLocks noGrp="1"/>
          </p:cNvSpPr>
          <p:nvPr>
            <p:ph type="body" sz="quarter" idx="17"/>
          </p:nvPr>
        </p:nvSpPr>
        <p:spPr/>
        <p:txBody>
          <a:bodyPr/>
          <a:lstStyle/>
          <a:p>
            <a:r>
              <a:rPr lang="nl-BE" dirty="0"/>
              <a:t>Roel Meeus</a:t>
            </a:r>
          </a:p>
        </p:txBody>
      </p:sp>
      <p:sp>
        <p:nvSpPr>
          <p:cNvPr id="22" name="Text Placeholder 21">
            <a:extLst>
              <a:ext uri="{FF2B5EF4-FFF2-40B4-BE49-F238E27FC236}">
                <a16:creationId xmlns:a16="http://schemas.microsoft.com/office/drawing/2014/main" id="{3D92D6F7-FAE8-4985-A41A-2BC92E6E5C43}"/>
              </a:ext>
            </a:extLst>
          </p:cNvPr>
          <p:cNvSpPr>
            <a:spLocks noGrp="1"/>
          </p:cNvSpPr>
          <p:nvPr>
            <p:ph type="body" sz="quarter" idx="13"/>
          </p:nvPr>
        </p:nvSpPr>
        <p:spPr>
          <a:xfrm>
            <a:off x="-691117" y="22995"/>
            <a:ext cx="12192000" cy="614363"/>
          </a:xfrm>
        </p:spPr>
        <p:txBody>
          <a:bodyPr/>
          <a:lstStyle/>
          <a:p>
            <a:r>
              <a:rPr lang="nl-BE" dirty="0"/>
              <a:t>III. Duurzaamheid in de projectontwikkelings- en bouwsector: capita </a:t>
            </a:r>
            <a:r>
              <a:rPr lang="nl-BE" dirty="0" err="1"/>
              <a:t>selecta</a:t>
            </a:r>
            <a:endParaRPr lang="nl-BE" dirty="0"/>
          </a:p>
        </p:txBody>
      </p:sp>
      <p:sp>
        <p:nvSpPr>
          <p:cNvPr id="27" name="Slide Number Placeholder 26">
            <a:extLst>
              <a:ext uri="{FF2B5EF4-FFF2-40B4-BE49-F238E27FC236}">
                <a16:creationId xmlns:a16="http://schemas.microsoft.com/office/drawing/2014/main" id="{C303EB63-2EC5-494E-B301-05BFEA20DBD0}"/>
              </a:ext>
            </a:extLst>
          </p:cNvPr>
          <p:cNvSpPr>
            <a:spLocks noGrp="1"/>
          </p:cNvSpPr>
          <p:nvPr>
            <p:ph type="sldNum" sz="quarter" idx="12"/>
          </p:nvPr>
        </p:nvSpPr>
        <p:spPr/>
        <p:txBody>
          <a:bodyPr/>
          <a:lstStyle/>
          <a:p>
            <a:fld id="{6B3EA299-E178-4459-8E12-244541B534EF}" type="slidenum">
              <a:rPr lang="nl-BE" smtClean="0"/>
              <a:t>32</a:t>
            </a:fld>
            <a:endParaRPr lang="nl-BE"/>
          </a:p>
        </p:txBody>
      </p:sp>
      <p:sp>
        <p:nvSpPr>
          <p:cNvPr id="9" name="Content Placeholder 4">
            <a:extLst>
              <a:ext uri="{FF2B5EF4-FFF2-40B4-BE49-F238E27FC236}">
                <a16:creationId xmlns:a16="http://schemas.microsoft.com/office/drawing/2014/main" id="{530DCBAC-DCE1-43E8-9C21-A6C1C6354658}"/>
              </a:ext>
            </a:extLst>
          </p:cNvPr>
          <p:cNvSpPr txBox="1">
            <a:spLocks/>
          </p:cNvSpPr>
          <p:nvPr/>
        </p:nvSpPr>
        <p:spPr>
          <a:xfrm>
            <a:off x="478022" y="1657736"/>
            <a:ext cx="8577943" cy="43181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1000" kern="1200">
                <a:solidFill>
                  <a:schemeClr val="tx1"/>
                </a:solidFill>
                <a:latin typeface="Trade Gothic LT Com" panose="020B05030403030200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rade Gothic LT Com" panose="020B05030403030200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Trade Gothic LT Com" panose="020B05030403030200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Trade Gothic LT Com" panose="020B05030403030200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Trade Gothic LT Com" panose="020B0503040303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1400" dirty="0"/>
              <a:t>Duurzame technologie van </a:t>
            </a:r>
            <a:r>
              <a:rPr lang="nl-BE" sz="1400" dirty="0" err="1"/>
              <a:t>bodemgekoppelde</a:t>
            </a:r>
            <a:r>
              <a:rPr lang="nl-BE" sz="1400" dirty="0"/>
              <a:t> warmtepompen door horizontale of verticale captatie via buizensysteem dat natuurlijke aardwarmte opneemt</a:t>
            </a:r>
          </a:p>
          <a:p>
            <a:pPr lvl="1">
              <a:buFont typeface="Wingdings" panose="05000000000000000000" pitchFamily="2" charset="2"/>
              <a:buChar char="Ø"/>
            </a:pPr>
            <a:r>
              <a:rPr lang="nl-BE" sz="1200" dirty="0"/>
              <a:t>Art. 1.1.3, 56°/1/1 Energiedecreet: </a:t>
            </a:r>
          </a:p>
          <a:p>
            <a:pPr marL="457200" lvl="1" indent="0">
              <a:buNone/>
            </a:pPr>
            <a:r>
              <a:rPr lang="nl-BE" sz="1200" i="1" dirty="0"/>
              <a:t>	“geothermische energie [is] energie die in de vorm van warmte onder het vaste aardoppervlak is opgeslagen”</a:t>
            </a:r>
          </a:p>
          <a:p>
            <a:pPr lvl="1">
              <a:buFont typeface="Wingdings" panose="05000000000000000000" pitchFamily="2" charset="2"/>
              <a:buChar char="Ø"/>
            </a:pPr>
            <a:r>
              <a:rPr lang="nl-BE" sz="1200" dirty="0"/>
              <a:t>Vlaanderen: onderscheid gewone (&lt;500m diepte), diepe (&gt;500m diepte) en ultradiepe (&gt;4km diepte) geothermie</a:t>
            </a:r>
          </a:p>
          <a:p>
            <a:r>
              <a:rPr lang="nl-BE" sz="1400" dirty="0"/>
              <a:t>Aandacht voor interferentie met andere economische activiteiten in de onder- en bovengrond en boor- en geologische risico’s en kennishiaten geologische kenmerken diepe ondergrond</a:t>
            </a:r>
          </a:p>
          <a:p>
            <a:r>
              <a:rPr lang="nl-BE" sz="1400" dirty="0"/>
              <a:t>Vergunningsverlening in licht van vrijwaren bodem en grondwater</a:t>
            </a:r>
          </a:p>
          <a:p>
            <a:r>
              <a:rPr lang="nl-BE" sz="1400" dirty="0"/>
              <a:t>Vergunningverlening op basis van dieptecriteria</a:t>
            </a:r>
          </a:p>
          <a:p>
            <a:r>
              <a:rPr lang="nl-BE" sz="1400" b="1" dirty="0"/>
              <a:t>Ultradiepe geothermie </a:t>
            </a:r>
            <a:r>
              <a:rPr lang="nl-BE" sz="1400" dirty="0"/>
              <a:t>nog niet legislatief vastgelegd (&gt;4km diepte)</a:t>
            </a:r>
          </a:p>
          <a:p>
            <a:r>
              <a:rPr lang="nl-BE" sz="1400" dirty="0"/>
              <a:t>Decreet van 8 mei 2009 betreffende de </a:t>
            </a:r>
            <a:r>
              <a:rPr lang="nl-BE" sz="1400" b="1" dirty="0"/>
              <a:t>diepe ondergrond </a:t>
            </a:r>
            <a:r>
              <a:rPr lang="nl-BE" sz="1400" dirty="0"/>
              <a:t>(&gt;500m diepte)</a:t>
            </a:r>
          </a:p>
          <a:p>
            <a:pPr lvl="1">
              <a:buFont typeface="Wingdings" panose="05000000000000000000" pitchFamily="2" charset="2"/>
              <a:buChar char="Ø"/>
            </a:pPr>
            <a:r>
              <a:rPr lang="nl-BE" sz="1200" dirty="0"/>
              <a:t>Vergunningsplicht voor het opsparen of het winnen van aardwarmte in de diepe ondergrond (art. 63/1 Decreet diepe ondergrond)</a:t>
            </a:r>
          </a:p>
          <a:p>
            <a:pPr lvl="1">
              <a:buFont typeface="Wingdings" panose="05000000000000000000" pitchFamily="2" charset="2"/>
              <a:buChar char="Ø"/>
            </a:pPr>
            <a:r>
              <a:rPr lang="nl-BE" sz="1200" dirty="0"/>
              <a:t>Verticale grondboring: “</a:t>
            </a:r>
            <a:r>
              <a:rPr lang="nl-BE" sz="1100" b="0" i="1" dirty="0">
                <a:solidFill>
                  <a:srgbClr val="333333"/>
                </a:solidFill>
                <a:effectLst/>
              </a:rPr>
              <a:t>boringen vanaf een diepte van 500 meter ten opzichte van het maaiveld</a:t>
            </a:r>
            <a:r>
              <a:rPr lang="nl-BE" sz="1100" b="0" i="0" dirty="0">
                <a:solidFill>
                  <a:srgbClr val="333333"/>
                </a:solidFill>
                <a:effectLst/>
              </a:rPr>
              <a:t>” </a:t>
            </a:r>
            <a:r>
              <a:rPr lang="nl-BE" sz="1100" b="0" i="0" dirty="0" err="1">
                <a:solidFill>
                  <a:srgbClr val="333333"/>
                </a:solidFill>
                <a:effectLst/>
              </a:rPr>
              <a:t>vergunningsplichtig</a:t>
            </a:r>
            <a:r>
              <a:rPr lang="nl-BE" sz="1100" b="0" i="0" dirty="0">
                <a:solidFill>
                  <a:srgbClr val="333333"/>
                </a:solidFill>
                <a:effectLst/>
              </a:rPr>
              <a:t> klasse 1</a:t>
            </a:r>
            <a:r>
              <a:rPr lang="nl-BE" sz="1200" dirty="0"/>
              <a:t> (rubriek 55.2 Indelingslijst VLAREM II)</a:t>
            </a:r>
          </a:p>
          <a:p>
            <a:pPr marL="914400" lvl="3" indent="0">
              <a:spcBef>
                <a:spcPts val="1000"/>
              </a:spcBef>
              <a:buNone/>
            </a:pPr>
            <a:endParaRPr lang="nl-BE" sz="1600" dirty="0"/>
          </a:p>
        </p:txBody>
      </p:sp>
      <p:sp>
        <p:nvSpPr>
          <p:cNvPr id="8" name="Title 2">
            <a:extLst>
              <a:ext uri="{FF2B5EF4-FFF2-40B4-BE49-F238E27FC236}">
                <a16:creationId xmlns:a16="http://schemas.microsoft.com/office/drawing/2014/main" id="{8E27883B-1002-42A0-AAB0-06A91EDA1993}"/>
              </a:ext>
            </a:extLst>
          </p:cNvPr>
          <p:cNvSpPr txBox="1">
            <a:spLocks/>
          </p:cNvSpPr>
          <p:nvPr/>
        </p:nvSpPr>
        <p:spPr>
          <a:xfrm>
            <a:off x="478022" y="957823"/>
            <a:ext cx="10515600" cy="41864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400" kern="1200">
                <a:solidFill>
                  <a:schemeClr val="tx1"/>
                </a:solidFill>
                <a:latin typeface="Trade Gothic LT Com" panose="020B0503040303020004" pitchFamily="34" charset="0"/>
                <a:ea typeface="+mj-ea"/>
                <a:cs typeface="+mj-cs"/>
              </a:defRPr>
            </a:lvl1pPr>
          </a:lstStyle>
          <a:p>
            <a:r>
              <a:rPr lang="nl-BE" b="1" dirty="0">
                <a:solidFill>
                  <a:schemeClr val="accent6">
                    <a:lumMod val="50000"/>
                  </a:schemeClr>
                </a:solidFill>
              </a:rPr>
              <a:t>D. Geothermische installaties</a:t>
            </a:r>
            <a:endParaRPr lang="nl-BE" dirty="0"/>
          </a:p>
        </p:txBody>
      </p:sp>
      <p:pic>
        <p:nvPicPr>
          <p:cNvPr id="3078" name="Picture 6">
            <a:extLst>
              <a:ext uri="{FF2B5EF4-FFF2-40B4-BE49-F238E27FC236}">
                <a16:creationId xmlns:a16="http://schemas.microsoft.com/office/drawing/2014/main" id="{99CCEAF0-4752-4B8B-B60A-9B47640E31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0058" y="3429000"/>
            <a:ext cx="2546878" cy="254687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960358E8-FF5A-4AD6-96FC-F83139A88E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11681" y="1085173"/>
            <a:ext cx="2485918" cy="24859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Placeholder 7">
            <a:extLst>
              <a:ext uri="{FF2B5EF4-FFF2-40B4-BE49-F238E27FC236}">
                <a16:creationId xmlns:a16="http://schemas.microsoft.com/office/drawing/2014/main" id="{7821E2FD-32F4-4902-A0C3-B9EC2285531C}"/>
              </a:ext>
            </a:extLst>
          </p:cNvPr>
          <p:cNvPicPr>
            <a:picLocks noGrp="1" noChangeAspect="1"/>
          </p:cNvPicPr>
          <p:nvPr>
            <p:ph type="pic" sz="quarter" idx="16"/>
          </p:nvPr>
        </p:nvPicPr>
        <p:blipFill rotWithShape="1">
          <a:blip r:embed="rId5"/>
          <a:srcRect t="2713" b="2713"/>
          <a:stretch/>
        </p:blipFill>
        <p:spPr>
          <a:xfrm>
            <a:off x="11353800" y="0"/>
            <a:ext cx="838200" cy="614363"/>
          </a:xfrm>
        </p:spPr>
      </p:pic>
    </p:spTree>
    <p:extLst>
      <p:ext uri="{BB962C8B-B14F-4D97-AF65-F5344CB8AC3E}">
        <p14:creationId xmlns:p14="http://schemas.microsoft.com/office/powerpoint/2010/main" val="8450656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7397E2DB-3390-4EAC-8DC9-252CF01500B1}"/>
              </a:ext>
            </a:extLst>
          </p:cNvPr>
          <p:cNvSpPr>
            <a:spLocks noGrp="1"/>
          </p:cNvSpPr>
          <p:nvPr>
            <p:ph type="body" sz="quarter" idx="17"/>
          </p:nvPr>
        </p:nvSpPr>
        <p:spPr/>
        <p:txBody>
          <a:bodyPr/>
          <a:lstStyle/>
          <a:p>
            <a:r>
              <a:rPr lang="nl-BE" dirty="0"/>
              <a:t>Roel Meeus</a:t>
            </a:r>
          </a:p>
        </p:txBody>
      </p:sp>
      <p:sp>
        <p:nvSpPr>
          <p:cNvPr id="22" name="Text Placeholder 21">
            <a:extLst>
              <a:ext uri="{FF2B5EF4-FFF2-40B4-BE49-F238E27FC236}">
                <a16:creationId xmlns:a16="http://schemas.microsoft.com/office/drawing/2014/main" id="{3D92D6F7-FAE8-4985-A41A-2BC92E6E5C43}"/>
              </a:ext>
            </a:extLst>
          </p:cNvPr>
          <p:cNvSpPr>
            <a:spLocks noGrp="1"/>
          </p:cNvSpPr>
          <p:nvPr>
            <p:ph type="body" sz="quarter" idx="13"/>
          </p:nvPr>
        </p:nvSpPr>
        <p:spPr/>
        <p:txBody>
          <a:bodyPr/>
          <a:lstStyle/>
          <a:p>
            <a:r>
              <a:rPr lang="nl-BE" dirty="0"/>
              <a:t>D. Geothermische installaties</a:t>
            </a:r>
          </a:p>
        </p:txBody>
      </p:sp>
      <p:sp>
        <p:nvSpPr>
          <p:cNvPr id="27" name="Slide Number Placeholder 26">
            <a:extLst>
              <a:ext uri="{FF2B5EF4-FFF2-40B4-BE49-F238E27FC236}">
                <a16:creationId xmlns:a16="http://schemas.microsoft.com/office/drawing/2014/main" id="{C303EB63-2EC5-494E-B301-05BFEA20DBD0}"/>
              </a:ext>
            </a:extLst>
          </p:cNvPr>
          <p:cNvSpPr>
            <a:spLocks noGrp="1"/>
          </p:cNvSpPr>
          <p:nvPr>
            <p:ph type="sldNum" sz="quarter" idx="12"/>
          </p:nvPr>
        </p:nvSpPr>
        <p:spPr/>
        <p:txBody>
          <a:bodyPr/>
          <a:lstStyle/>
          <a:p>
            <a:fld id="{6B3EA299-E178-4459-8E12-244541B534EF}" type="slidenum">
              <a:rPr lang="nl-BE" smtClean="0"/>
              <a:t>33</a:t>
            </a:fld>
            <a:endParaRPr lang="nl-BE"/>
          </a:p>
        </p:txBody>
      </p:sp>
      <p:pic>
        <p:nvPicPr>
          <p:cNvPr id="3" name="Picture 2">
            <a:extLst>
              <a:ext uri="{FF2B5EF4-FFF2-40B4-BE49-F238E27FC236}">
                <a16:creationId xmlns:a16="http://schemas.microsoft.com/office/drawing/2014/main" id="{E5E9E991-BBBA-4621-A67E-D89D5CE560C2}"/>
              </a:ext>
            </a:extLst>
          </p:cNvPr>
          <p:cNvPicPr>
            <a:picLocks noChangeAspect="1"/>
          </p:cNvPicPr>
          <p:nvPr/>
        </p:nvPicPr>
        <p:blipFill rotWithShape="1">
          <a:blip r:embed="rId3"/>
          <a:srcRect t="26457" r="36821"/>
          <a:stretch/>
        </p:blipFill>
        <p:spPr>
          <a:xfrm>
            <a:off x="6898741" y="2464896"/>
            <a:ext cx="5189145" cy="2451719"/>
          </a:xfrm>
          <a:prstGeom prst="rect">
            <a:avLst/>
          </a:prstGeom>
        </p:spPr>
      </p:pic>
      <p:sp>
        <p:nvSpPr>
          <p:cNvPr id="13" name="TextBox 12">
            <a:extLst>
              <a:ext uri="{FF2B5EF4-FFF2-40B4-BE49-F238E27FC236}">
                <a16:creationId xmlns:a16="http://schemas.microsoft.com/office/drawing/2014/main" id="{2AD62DF3-788F-4089-9E29-8B24228080E7}"/>
              </a:ext>
            </a:extLst>
          </p:cNvPr>
          <p:cNvSpPr txBox="1"/>
          <p:nvPr/>
        </p:nvSpPr>
        <p:spPr>
          <a:xfrm>
            <a:off x="276446" y="1217082"/>
            <a:ext cx="6707355" cy="4247317"/>
          </a:xfrm>
          <a:prstGeom prst="rect">
            <a:avLst/>
          </a:prstGeom>
          <a:noFill/>
        </p:spPr>
        <p:txBody>
          <a:bodyPr wrap="square">
            <a:spAutoFit/>
          </a:bodyPr>
          <a:lstStyle/>
          <a:p>
            <a:r>
              <a:rPr lang="nl-BE" sz="1600" b="1" dirty="0">
                <a:latin typeface="Trade Gothic LT Com" panose="020B0503040303020004" pitchFamily="34" charset="0"/>
              </a:rPr>
              <a:t>Ondiepe ondergrond (&lt;500m diepte): vergunnings-/meldingsplicht</a:t>
            </a:r>
          </a:p>
          <a:p>
            <a:pPr marL="742950" lvl="1" indent="-285750">
              <a:buFont typeface="Wingdings" panose="05000000000000000000" pitchFamily="2" charset="2"/>
              <a:buChar char="§"/>
            </a:pPr>
            <a:r>
              <a:rPr lang="nl-BE" sz="1400" dirty="0">
                <a:latin typeface="Trade Gothic LT Com" panose="020B0503040303020004" pitchFamily="34" charset="0"/>
              </a:rPr>
              <a:t>Afhankelijk van desgevallende beschermingszone en dieptecriterium</a:t>
            </a:r>
          </a:p>
          <a:p>
            <a:pPr marL="1200150" lvl="2" indent="-285750">
              <a:buFont typeface="Wingdings" panose="05000000000000000000" pitchFamily="2" charset="2"/>
              <a:buChar char="Ø"/>
            </a:pPr>
            <a:r>
              <a:rPr lang="nl-BE" sz="1400" dirty="0">
                <a:latin typeface="Trade Gothic LT Com" panose="020B0503040303020004" pitchFamily="34" charset="0"/>
              </a:rPr>
              <a:t>Dieptegrens op kaart in bijlage 2quinquies VLAREM II</a:t>
            </a:r>
          </a:p>
          <a:p>
            <a:pPr marL="1657350" lvl="3" indent="-285750">
              <a:buFont typeface="Wingdings" panose="05000000000000000000" pitchFamily="2" charset="2"/>
              <a:buChar char="Ø"/>
            </a:pPr>
            <a:r>
              <a:rPr lang="nl-BE" sz="1200" dirty="0">
                <a:latin typeface="Trade Gothic LT Com" panose="020B0503040303020004" pitchFamily="34" charset="0"/>
              </a:rPr>
              <a:t>Om exacte dieptecriterium te kennen en ligging in beschermingszone, adres van uitvoering en type boring invullen op </a:t>
            </a:r>
            <a:r>
              <a:rPr lang="nl-BE" sz="1200" dirty="0">
                <a:latin typeface="Trade Gothic LT Com" panose="020B0503040303020004" pitchFamily="34" charset="0"/>
                <a:hlinkClick r:id="rId4"/>
              </a:rPr>
              <a:t>https://www.dov.vlaanderen.be/portaal/?module=public-rubriek55#ModulePage</a:t>
            </a:r>
            <a:endParaRPr lang="nl-BE" sz="1200" dirty="0">
              <a:latin typeface="Trade Gothic LT Com" panose="020B0503040303020004" pitchFamily="34" charset="0"/>
            </a:endParaRPr>
          </a:p>
          <a:p>
            <a:pPr marL="1657350" lvl="3" indent="-285750">
              <a:buFont typeface="Wingdings" panose="05000000000000000000" pitchFamily="2" charset="2"/>
              <a:buChar char="Ø"/>
            </a:pPr>
            <a:r>
              <a:rPr lang="nl-BE" sz="1200" dirty="0">
                <a:latin typeface="Trade Gothic LT Com" panose="020B0503040303020004" pitchFamily="34" charset="0"/>
              </a:rPr>
              <a:t>Rubriek 55.1 Indelingslijst VLAREM II: vergunning dan wel melding</a:t>
            </a:r>
          </a:p>
          <a:p>
            <a:pPr marL="1200150" lvl="2" indent="-285750">
              <a:buFont typeface="Wingdings" panose="05000000000000000000" pitchFamily="2" charset="2"/>
              <a:buChar char="Ø"/>
            </a:pPr>
            <a:r>
              <a:rPr lang="nl-BE" sz="1400" dirty="0">
                <a:latin typeface="Trade Gothic LT Com" panose="020B0503040303020004" pitchFamily="34" charset="0"/>
              </a:rPr>
              <a:t>Naargelang gebruikte systeem verschillende rubrieken mogelijks van toepassing</a:t>
            </a:r>
          </a:p>
          <a:p>
            <a:pPr lvl="3">
              <a:buFont typeface="Wingdings" panose="05000000000000000000" pitchFamily="2" charset="2"/>
              <a:buChar char="Ø"/>
            </a:pPr>
            <a:r>
              <a:rPr lang="nl-BE" sz="1200" dirty="0">
                <a:latin typeface="Trade Gothic LT Com" panose="020B0503040303020004" pitchFamily="34" charset="0"/>
              </a:rPr>
              <a:t>Rubriek 16.3 inrichtingen voor het fysisch behandelen van gassen (geïnstalleerd vermogen warmtepomp)</a:t>
            </a:r>
          </a:p>
          <a:p>
            <a:pPr lvl="3">
              <a:buFont typeface="Wingdings" panose="05000000000000000000" pitchFamily="2" charset="2"/>
              <a:buChar char="Ø"/>
            </a:pPr>
            <a:r>
              <a:rPr lang="nl-BE" sz="1200" dirty="0">
                <a:latin typeface="Trade Gothic LT Com" panose="020B0503040303020004" pitchFamily="34" charset="0"/>
              </a:rPr>
              <a:t>Rubriek 52: lozingen in grondwater</a:t>
            </a:r>
          </a:p>
          <a:p>
            <a:pPr lvl="3">
              <a:buFont typeface="Wingdings" panose="05000000000000000000" pitchFamily="2" charset="2"/>
              <a:buChar char="Ø"/>
            </a:pPr>
            <a:r>
              <a:rPr lang="nl-BE" sz="1200" dirty="0">
                <a:latin typeface="Trade Gothic LT Com" panose="020B0503040303020004" pitchFamily="34" charset="0"/>
              </a:rPr>
              <a:t>Rubriek 53: winning van grondwater</a:t>
            </a:r>
          </a:p>
          <a:p>
            <a:pPr lvl="3">
              <a:buFont typeface="Wingdings" panose="05000000000000000000" pitchFamily="2" charset="2"/>
              <a:buChar char="Ø"/>
            </a:pPr>
            <a:r>
              <a:rPr lang="nl-BE" sz="1200" dirty="0">
                <a:latin typeface="Trade Gothic LT Com" panose="020B0503040303020004" pitchFamily="34" charset="0"/>
              </a:rPr>
              <a:t>Rubriek 54: het kunstmatig aanvullen van grondwater</a:t>
            </a:r>
          </a:p>
          <a:p>
            <a:pPr lvl="3">
              <a:buFont typeface="Wingdings" panose="05000000000000000000" pitchFamily="2" charset="2"/>
              <a:buChar char="Ø"/>
            </a:pPr>
            <a:r>
              <a:rPr lang="nl-BE" sz="1200" dirty="0">
                <a:latin typeface="Trade Gothic LT Com" panose="020B0503040303020004" pitchFamily="34" charset="0"/>
              </a:rPr>
              <a:t>Rubriek 55: boringen</a:t>
            </a:r>
          </a:p>
          <a:p>
            <a:pPr marL="1200150" lvl="2" indent="-285750">
              <a:buFont typeface="Wingdings" panose="05000000000000000000" pitchFamily="2" charset="2"/>
              <a:buChar char="Ø"/>
            </a:pPr>
            <a:r>
              <a:rPr lang="nl-BE" sz="1400" dirty="0">
                <a:latin typeface="Trade Gothic LT Com" panose="020B0503040303020004" pitchFamily="34" charset="0"/>
              </a:rPr>
              <a:t>Afhankelijk van benodigde bovengrondse installaties en voorzieningen: vergunningsplicht ov. art. 4.2.1 VCRO</a:t>
            </a:r>
          </a:p>
          <a:p>
            <a:pPr lvl="3">
              <a:buFont typeface="Wingdings" panose="05000000000000000000" pitchFamily="2" charset="2"/>
              <a:buChar char="Ø"/>
            </a:pPr>
            <a:r>
              <a:rPr lang="nl-BE" sz="1200" dirty="0">
                <a:latin typeface="Trade Gothic LT Com" panose="020B0503040303020004" pitchFamily="34" charset="0"/>
              </a:rPr>
              <a:t>Bv. plaatsing bovengrondse elektriciteitscabine</a:t>
            </a:r>
          </a:p>
          <a:p>
            <a:pPr lvl="3">
              <a:buFont typeface="Wingdings" panose="05000000000000000000" pitchFamily="2" charset="2"/>
              <a:buChar char="Ø"/>
            </a:pPr>
            <a:r>
              <a:rPr lang="nl-BE" sz="1200" dirty="0">
                <a:latin typeface="Trade Gothic LT Com" panose="020B0503040303020004" pitchFamily="34" charset="0"/>
              </a:rPr>
              <a:t>Strengere lokale regelgeving mogelijk</a:t>
            </a:r>
          </a:p>
          <a:p>
            <a:pPr marL="742950" lvl="1" indent="-285750">
              <a:buFont typeface="Wingdings" panose="05000000000000000000" pitchFamily="2" charset="2"/>
              <a:buChar char="§"/>
            </a:pPr>
            <a:r>
              <a:rPr lang="nl-BE" sz="1400" dirty="0">
                <a:latin typeface="Trade Gothic LT Com" panose="020B0503040303020004" pitchFamily="34" charset="0"/>
              </a:rPr>
              <a:t>Niet-ingedeelde boringen: geen vergunning noch melding</a:t>
            </a:r>
            <a:endParaRPr lang="nl-BE" sz="1400" dirty="0"/>
          </a:p>
        </p:txBody>
      </p:sp>
      <p:pic>
        <p:nvPicPr>
          <p:cNvPr id="11" name="Picture Placeholder 7">
            <a:extLst>
              <a:ext uri="{FF2B5EF4-FFF2-40B4-BE49-F238E27FC236}">
                <a16:creationId xmlns:a16="http://schemas.microsoft.com/office/drawing/2014/main" id="{753AFC8C-8008-4BAC-A5F2-9F02FF7DDD14}"/>
              </a:ext>
            </a:extLst>
          </p:cNvPr>
          <p:cNvPicPr>
            <a:picLocks noGrp="1" noChangeAspect="1"/>
          </p:cNvPicPr>
          <p:nvPr>
            <p:ph type="pic" sz="quarter" idx="16"/>
          </p:nvPr>
        </p:nvPicPr>
        <p:blipFill rotWithShape="1">
          <a:blip r:embed="rId5"/>
          <a:srcRect t="2713" b="2713"/>
          <a:stretch/>
        </p:blipFill>
        <p:spPr>
          <a:xfrm>
            <a:off x="11353800" y="0"/>
            <a:ext cx="838200" cy="614363"/>
          </a:xfrm>
        </p:spPr>
      </p:pic>
    </p:spTree>
    <p:extLst>
      <p:ext uri="{BB962C8B-B14F-4D97-AF65-F5344CB8AC3E}">
        <p14:creationId xmlns:p14="http://schemas.microsoft.com/office/powerpoint/2010/main" val="6533816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7397E2DB-3390-4EAC-8DC9-252CF01500B1}"/>
              </a:ext>
            </a:extLst>
          </p:cNvPr>
          <p:cNvSpPr>
            <a:spLocks noGrp="1"/>
          </p:cNvSpPr>
          <p:nvPr>
            <p:ph type="body" sz="quarter" idx="17"/>
          </p:nvPr>
        </p:nvSpPr>
        <p:spPr/>
        <p:txBody>
          <a:bodyPr/>
          <a:lstStyle/>
          <a:p>
            <a:r>
              <a:rPr lang="nl-BE" dirty="0"/>
              <a:t>Roel Meeus</a:t>
            </a:r>
          </a:p>
        </p:txBody>
      </p:sp>
      <p:sp>
        <p:nvSpPr>
          <p:cNvPr id="22" name="Text Placeholder 21">
            <a:extLst>
              <a:ext uri="{FF2B5EF4-FFF2-40B4-BE49-F238E27FC236}">
                <a16:creationId xmlns:a16="http://schemas.microsoft.com/office/drawing/2014/main" id="{3D92D6F7-FAE8-4985-A41A-2BC92E6E5C43}"/>
              </a:ext>
            </a:extLst>
          </p:cNvPr>
          <p:cNvSpPr>
            <a:spLocks noGrp="1"/>
          </p:cNvSpPr>
          <p:nvPr>
            <p:ph type="body" sz="quarter" idx="13"/>
          </p:nvPr>
        </p:nvSpPr>
        <p:spPr>
          <a:xfrm>
            <a:off x="-531628" y="10633"/>
            <a:ext cx="12192000" cy="614363"/>
          </a:xfrm>
        </p:spPr>
        <p:txBody>
          <a:bodyPr/>
          <a:lstStyle/>
          <a:p>
            <a:r>
              <a:rPr lang="nl-BE" dirty="0"/>
              <a:t>III. Duurzaamheid in de projectontwikkelings- en bouwsector: capita </a:t>
            </a:r>
            <a:r>
              <a:rPr lang="nl-BE" dirty="0" err="1"/>
              <a:t>selecta</a:t>
            </a:r>
            <a:endParaRPr lang="nl-BE" dirty="0"/>
          </a:p>
        </p:txBody>
      </p:sp>
      <p:sp>
        <p:nvSpPr>
          <p:cNvPr id="27" name="Slide Number Placeholder 26">
            <a:extLst>
              <a:ext uri="{FF2B5EF4-FFF2-40B4-BE49-F238E27FC236}">
                <a16:creationId xmlns:a16="http://schemas.microsoft.com/office/drawing/2014/main" id="{C303EB63-2EC5-494E-B301-05BFEA20DBD0}"/>
              </a:ext>
            </a:extLst>
          </p:cNvPr>
          <p:cNvSpPr>
            <a:spLocks noGrp="1"/>
          </p:cNvSpPr>
          <p:nvPr>
            <p:ph type="sldNum" sz="quarter" idx="12"/>
          </p:nvPr>
        </p:nvSpPr>
        <p:spPr/>
        <p:txBody>
          <a:bodyPr/>
          <a:lstStyle/>
          <a:p>
            <a:fld id="{6B3EA299-E178-4459-8E12-244541B534EF}" type="slidenum">
              <a:rPr lang="nl-BE" smtClean="0"/>
              <a:t>34</a:t>
            </a:fld>
            <a:endParaRPr lang="nl-BE"/>
          </a:p>
        </p:txBody>
      </p:sp>
      <p:sp>
        <p:nvSpPr>
          <p:cNvPr id="9" name="Content Placeholder 4">
            <a:extLst>
              <a:ext uri="{FF2B5EF4-FFF2-40B4-BE49-F238E27FC236}">
                <a16:creationId xmlns:a16="http://schemas.microsoft.com/office/drawing/2014/main" id="{530DCBAC-DCE1-43E8-9C21-A6C1C6354658}"/>
              </a:ext>
            </a:extLst>
          </p:cNvPr>
          <p:cNvSpPr txBox="1">
            <a:spLocks/>
          </p:cNvSpPr>
          <p:nvPr/>
        </p:nvSpPr>
        <p:spPr>
          <a:xfrm>
            <a:off x="803365" y="1947258"/>
            <a:ext cx="10282646" cy="412493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Wingdings" panose="05000000000000000000" pitchFamily="2" charset="2"/>
              <a:buChar char="§"/>
              <a:defRPr sz="1000" kern="1200">
                <a:solidFill>
                  <a:schemeClr val="tx1"/>
                </a:solidFill>
                <a:latin typeface="Trade Gothic LT Com" panose="020B05030403030200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rade Gothic LT Com" panose="020B05030403030200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Trade Gothic LT Com" panose="020B05030403030200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Trade Gothic LT Com" panose="020B05030403030200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Trade Gothic LT Com" panose="020B0503040303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1800" dirty="0"/>
              <a:t>Binnen projectontwikkeling steeds vaker gekeken naar duurzaamheid en energie-efficiëntie</a:t>
            </a:r>
          </a:p>
          <a:p>
            <a:r>
              <a:rPr lang="nl-BE" sz="1800" dirty="0"/>
              <a:t>Toepassing circulair principe van </a:t>
            </a:r>
            <a:r>
              <a:rPr lang="nl-BE" sz="1800" i="1" dirty="0" err="1"/>
              <a:t>reduce</a:t>
            </a:r>
            <a:r>
              <a:rPr lang="nl-BE" sz="1800" i="1" dirty="0"/>
              <a:t>, recycle, </a:t>
            </a:r>
            <a:r>
              <a:rPr lang="nl-BE" sz="1800" i="1" dirty="0" err="1"/>
              <a:t>remove</a:t>
            </a:r>
            <a:r>
              <a:rPr lang="nl-BE" sz="1800" i="1" dirty="0"/>
              <a:t> </a:t>
            </a:r>
            <a:r>
              <a:rPr lang="nl-BE" sz="1800" dirty="0"/>
              <a:t>hiërarchie op bouwmaterialen</a:t>
            </a:r>
          </a:p>
          <a:p>
            <a:pPr lvl="1">
              <a:buFont typeface="Wingdings" panose="05000000000000000000" pitchFamily="2" charset="2"/>
              <a:buChar char="Ø"/>
            </a:pPr>
            <a:r>
              <a:rPr lang="nl-BE" sz="1500" b="1" dirty="0" err="1"/>
              <a:t>Reduce</a:t>
            </a:r>
            <a:r>
              <a:rPr lang="nl-BE" sz="1500" dirty="0"/>
              <a:t>: renovatie bestaand gebouw met aanpassing aan de beste technieken, minder materiaalgebruik om uitputting grondstoffen te vermijden (bv. innovatie isolatieschuim, waardoor voor dezelfde thermische prestaties dunnere isolatiepanelen kunnen worden gebruikt waarvoor minder grondstoffen nodig zijn), nieuw materiaal met </a:t>
            </a:r>
            <a:r>
              <a:rPr lang="nl-BE" sz="1500" dirty="0" err="1"/>
              <a:t>ecolabel</a:t>
            </a:r>
            <a:r>
              <a:rPr lang="nl-BE" sz="1500" dirty="0"/>
              <a:t> </a:t>
            </a:r>
            <a:r>
              <a:rPr lang="nl-BE" sz="1500" dirty="0" err="1"/>
              <a:t>obv</a:t>
            </a:r>
            <a:r>
              <a:rPr lang="nl-BE" sz="1500" dirty="0"/>
              <a:t> levenscyclusanalyse (geproduceerd met gereduceerde CO2-uitstoot)</a:t>
            </a:r>
          </a:p>
          <a:p>
            <a:pPr lvl="1">
              <a:buFont typeface="Wingdings" panose="05000000000000000000" pitchFamily="2" charset="2"/>
              <a:buChar char="Ø"/>
            </a:pPr>
            <a:r>
              <a:rPr lang="nl-BE" sz="1500" b="1" dirty="0"/>
              <a:t>Recycle</a:t>
            </a:r>
            <a:r>
              <a:rPr lang="nl-BE" sz="1500" dirty="0"/>
              <a:t>: hoogwaardig hergebruiken van duurzaam gesloopte bouwmaterialen (bakstenen, balken, kranen, deuren…) (+ CO2 reductie doordat materialen niet laagwaardig verwerkt worden en opnieuw geproduceerd hoeven te worden en geen stortkosten), gebruik van materialen met oneindig hergebruik (staal en beton zonder onzuiverheden in de puinfractie)</a:t>
            </a:r>
          </a:p>
          <a:p>
            <a:pPr lvl="1">
              <a:buFont typeface="Wingdings" panose="05000000000000000000" pitchFamily="2" charset="2"/>
              <a:buChar char="Ø"/>
            </a:pPr>
            <a:r>
              <a:rPr lang="nl-BE" sz="1500" b="1" dirty="0" err="1"/>
              <a:t>Remove</a:t>
            </a:r>
            <a:r>
              <a:rPr lang="nl-BE" sz="1500" dirty="0"/>
              <a:t>: verwijdering/storting als </a:t>
            </a:r>
            <a:r>
              <a:rPr lang="nl-BE" sz="1500" u="sng" dirty="0"/>
              <a:t>laatste</a:t>
            </a:r>
            <a:r>
              <a:rPr lang="nl-BE" sz="1500" dirty="0"/>
              <a:t> optie: recyclage van sommige materialen kosten zodanig veel energie dat recyclageproces op zich milieuonvriendelijk is, afweging tussen minst schadelijke en meest hoogwaardige verwijdering (bv. verbranding met energierecuperatie), onderzoek naar hoe emissies van schadelijke stoffen en kosten voor nazorg van stortplaatsen kunnen worden beperkt (stortplaatsen water- en luchtdicht inpakken)</a:t>
            </a:r>
          </a:p>
          <a:p>
            <a:r>
              <a:rPr lang="nl-BE" sz="1800" dirty="0"/>
              <a:t>Belang van R&amp;D: (clean) </a:t>
            </a:r>
            <a:r>
              <a:rPr lang="nl-BE" sz="1800" dirty="0" err="1"/>
              <a:t>technology</a:t>
            </a:r>
            <a:r>
              <a:rPr lang="nl-BE" sz="1800" dirty="0"/>
              <a:t> voor duurzame innovatie en CO2-reductie </a:t>
            </a:r>
            <a:r>
              <a:rPr lang="nl-BE" sz="1800" dirty="0" err="1"/>
              <a:t>i.h.k.v</a:t>
            </a:r>
            <a:r>
              <a:rPr lang="nl-BE" sz="1800" dirty="0"/>
              <a:t>. bouwsector</a:t>
            </a:r>
          </a:p>
          <a:p>
            <a:pPr lvl="1">
              <a:buFont typeface="Wingdings" panose="05000000000000000000" pitchFamily="2" charset="2"/>
              <a:buChar char="Ø"/>
            </a:pPr>
            <a:r>
              <a:rPr lang="nl-BE" sz="1500" dirty="0"/>
              <a:t>Bv. CO2 capteren en opslaan in cement, slimme energienetwerken, productie van </a:t>
            </a:r>
            <a:r>
              <a:rPr lang="nl-BE" sz="1500" dirty="0" err="1"/>
              <a:t>biogebaseerde</a:t>
            </a:r>
            <a:r>
              <a:rPr lang="nl-BE" sz="1500" dirty="0"/>
              <a:t> bouwmaterialen die CO2 opslaan tijdens groei (bv. stro als bouw- en isolatiemateriaal na voorbehandeling)</a:t>
            </a:r>
            <a:endParaRPr lang="nl-BE" sz="1700" dirty="0"/>
          </a:p>
          <a:p>
            <a:r>
              <a:rPr lang="nl-BE" sz="1800" dirty="0"/>
              <a:t>Projectvoorbeelden: duurzame en energie-efficiënte woonwijken (Nieuwe Dokken en Nieuw Zuid)</a:t>
            </a:r>
          </a:p>
        </p:txBody>
      </p:sp>
      <p:sp>
        <p:nvSpPr>
          <p:cNvPr id="8" name="Title 2">
            <a:extLst>
              <a:ext uri="{FF2B5EF4-FFF2-40B4-BE49-F238E27FC236}">
                <a16:creationId xmlns:a16="http://schemas.microsoft.com/office/drawing/2014/main" id="{8E27883B-1002-42A0-AAB0-06A91EDA1993}"/>
              </a:ext>
            </a:extLst>
          </p:cNvPr>
          <p:cNvSpPr txBox="1">
            <a:spLocks/>
          </p:cNvSpPr>
          <p:nvPr/>
        </p:nvSpPr>
        <p:spPr>
          <a:xfrm>
            <a:off x="710128" y="1154113"/>
            <a:ext cx="10515600" cy="41864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400" kern="1200">
                <a:solidFill>
                  <a:schemeClr val="tx1"/>
                </a:solidFill>
                <a:latin typeface="Trade Gothic LT Com" panose="020B0503040303020004" pitchFamily="34" charset="0"/>
                <a:ea typeface="+mj-ea"/>
                <a:cs typeface="+mj-cs"/>
              </a:defRPr>
            </a:lvl1pPr>
          </a:lstStyle>
          <a:p>
            <a:r>
              <a:rPr lang="nl-BE" b="1" dirty="0">
                <a:solidFill>
                  <a:schemeClr val="accent6">
                    <a:lumMod val="50000"/>
                  </a:schemeClr>
                </a:solidFill>
              </a:rPr>
              <a:t>E. Best </a:t>
            </a:r>
            <a:r>
              <a:rPr lang="nl-BE" b="1" dirty="0" err="1">
                <a:solidFill>
                  <a:schemeClr val="accent6">
                    <a:lumMod val="50000"/>
                  </a:schemeClr>
                </a:solidFill>
              </a:rPr>
              <a:t>practice</a:t>
            </a:r>
            <a:r>
              <a:rPr lang="nl-BE" b="1" dirty="0">
                <a:solidFill>
                  <a:schemeClr val="accent6">
                    <a:lumMod val="50000"/>
                  </a:schemeClr>
                </a:solidFill>
              </a:rPr>
              <a:t>: duurzame bouwmaterialen en -projecten</a:t>
            </a:r>
            <a:endParaRPr lang="nl-BE" dirty="0"/>
          </a:p>
        </p:txBody>
      </p:sp>
      <p:pic>
        <p:nvPicPr>
          <p:cNvPr id="11" name="Picture Placeholder 7">
            <a:extLst>
              <a:ext uri="{FF2B5EF4-FFF2-40B4-BE49-F238E27FC236}">
                <a16:creationId xmlns:a16="http://schemas.microsoft.com/office/drawing/2014/main" id="{64FCA3E3-1E36-4655-93E3-7A83E4C6F0DC}"/>
              </a:ext>
            </a:extLst>
          </p:cNvPr>
          <p:cNvPicPr>
            <a:picLocks noGrp="1" noChangeAspect="1"/>
          </p:cNvPicPr>
          <p:nvPr>
            <p:ph type="pic" sz="quarter" idx="16"/>
          </p:nvPr>
        </p:nvPicPr>
        <p:blipFill rotWithShape="1">
          <a:blip r:embed="rId2"/>
          <a:srcRect t="2713" b="2713"/>
          <a:stretch/>
        </p:blipFill>
        <p:spPr>
          <a:xfrm>
            <a:off x="11353800" y="0"/>
            <a:ext cx="838200" cy="614363"/>
          </a:xfrm>
        </p:spPr>
      </p:pic>
    </p:spTree>
    <p:extLst>
      <p:ext uri="{BB962C8B-B14F-4D97-AF65-F5344CB8AC3E}">
        <p14:creationId xmlns:p14="http://schemas.microsoft.com/office/powerpoint/2010/main" val="38518748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7397E2DB-3390-4EAC-8DC9-252CF01500B1}"/>
              </a:ext>
            </a:extLst>
          </p:cNvPr>
          <p:cNvSpPr>
            <a:spLocks noGrp="1"/>
          </p:cNvSpPr>
          <p:nvPr>
            <p:ph type="body" sz="quarter" idx="17"/>
          </p:nvPr>
        </p:nvSpPr>
        <p:spPr/>
        <p:txBody>
          <a:bodyPr/>
          <a:lstStyle/>
          <a:p>
            <a:r>
              <a:rPr lang="nl-BE" dirty="0"/>
              <a:t>Roel Meeus</a:t>
            </a:r>
          </a:p>
        </p:txBody>
      </p:sp>
      <p:sp>
        <p:nvSpPr>
          <p:cNvPr id="22" name="Text Placeholder 21">
            <a:extLst>
              <a:ext uri="{FF2B5EF4-FFF2-40B4-BE49-F238E27FC236}">
                <a16:creationId xmlns:a16="http://schemas.microsoft.com/office/drawing/2014/main" id="{3D92D6F7-FAE8-4985-A41A-2BC92E6E5C43}"/>
              </a:ext>
            </a:extLst>
          </p:cNvPr>
          <p:cNvSpPr>
            <a:spLocks noGrp="1"/>
          </p:cNvSpPr>
          <p:nvPr>
            <p:ph type="body" sz="quarter" idx="13"/>
          </p:nvPr>
        </p:nvSpPr>
        <p:spPr/>
        <p:txBody>
          <a:bodyPr/>
          <a:lstStyle/>
          <a:p>
            <a:r>
              <a:rPr lang="nl-BE" dirty="0"/>
              <a:t>E. Best </a:t>
            </a:r>
            <a:r>
              <a:rPr lang="nl-BE" dirty="0" err="1"/>
              <a:t>practice</a:t>
            </a:r>
            <a:r>
              <a:rPr lang="nl-BE" dirty="0"/>
              <a:t>: duurzame bouwmaterialen en -projecten</a:t>
            </a:r>
          </a:p>
        </p:txBody>
      </p:sp>
      <p:sp>
        <p:nvSpPr>
          <p:cNvPr id="27" name="Slide Number Placeholder 26">
            <a:extLst>
              <a:ext uri="{FF2B5EF4-FFF2-40B4-BE49-F238E27FC236}">
                <a16:creationId xmlns:a16="http://schemas.microsoft.com/office/drawing/2014/main" id="{C303EB63-2EC5-494E-B301-05BFEA20DBD0}"/>
              </a:ext>
            </a:extLst>
          </p:cNvPr>
          <p:cNvSpPr>
            <a:spLocks noGrp="1"/>
          </p:cNvSpPr>
          <p:nvPr>
            <p:ph type="sldNum" sz="quarter" idx="12"/>
          </p:nvPr>
        </p:nvSpPr>
        <p:spPr/>
        <p:txBody>
          <a:bodyPr/>
          <a:lstStyle/>
          <a:p>
            <a:fld id="{6B3EA299-E178-4459-8E12-244541B534EF}" type="slidenum">
              <a:rPr lang="nl-BE" smtClean="0"/>
              <a:t>35</a:t>
            </a:fld>
            <a:endParaRPr lang="nl-BE"/>
          </a:p>
        </p:txBody>
      </p:sp>
      <p:sp>
        <p:nvSpPr>
          <p:cNvPr id="8" name="Title 2">
            <a:extLst>
              <a:ext uri="{FF2B5EF4-FFF2-40B4-BE49-F238E27FC236}">
                <a16:creationId xmlns:a16="http://schemas.microsoft.com/office/drawing/2014/main" id="{8E27883B-1002-42A0-AAB0-06A91EDA1993}"/>
              </a:ext>
            </a:extLst>
          </p:cNvPr>
          <p:cNvSpPr txBox="1">
            <a:spLocks/>
          </p:cNvSpPr>
          <p:nvPr/>
        </p:nvSpPr>
        <p:spPr>
          <a:xfrm>
            <a:off x="640459" y="752566"/>
            <a:ext cx="10515600" cy="41864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400" kern="1200">
                <a:solidFill>
                  <a:schemeClr val="tx1"/>
                </a:solidFill>
                <a:latin typeface="Trade Gothic LT Com" panose="020B0503040303020004" pitchFamily="34" charset="0"/>
                <a:ea typeface="+mj-ea"/>
                <a:cs typeface="+mj-cs"/>
              </a:defRPr>
            </a:lvl1pPr>
          </a:lstStyle>
          <a:p>
            <a:pPr algn="ctr"/>
            <a:r>
              <a:rPr lang="nl-BE" b="1" dirty="0">
                <a:solidFill>
                  <a:schemeClr val="accent6">
                    <a:lumMod val="50000"/>
                  </a:schemeClr>
                </a:solidFill>
              </a:rPr>
              <a:t>Nieuwe Dokken, Gent</a:t>
            </a:r>
            <a:endParaRPr lang="nl-BE" dirty="0"/>
          </a:p>
        </p:txBody>
      </p:sp>
      <p:pic>
        <p:nvPicPr>
          <p:cNvPr id="10" name="Picture 2" descr="See the source image">
            <a:extLst>
              <a:ext uri="{FF2B5EF4-FFF2-40B4-BE49-F238E27FC236}">
                <a16:creationId xmlns:a16="http://schemas.microsoft.com/office/drawing/2014/main" id="{C2CD465B-A103-4753-8BC7-CA920CBA9B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377" y="1436914"/>
            <a:ext cx="10273423" cy="46685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Placeholder 7">
            <a:extLst>
              <a:ext uri="{FF2B5EF4-FFF2-40B4-BE49-F238E27FC236}">
                <a16:creationId xmlns:a16="http://schemas.microsoft.com/office/drawing/2014/main" id="{7E7E54F4-98A2-4983-8DAA-3186F071113F}"/>
              </a:ext>
            </a:extLst>
          </p:cNvPr>
          <p:cNvPicPr>
            <a:picLocks noGrp="1" noChangeAspect="1"/>
          </p:cNvPicPr>
          <p:nvPr>
            <p:ph type="pic" sz="quarter" idx="16"/>
          </p:nvPr>
        </p:nvPicPr>
        <p:blipFill rotWithShape="1">
          <a:blip r:embed="rId3"/>
          <a:srcRect t="2713" b="2713"/>
          <a:stretch/>
        </p:blipFill>
        <p:spPr>
          <a:xfrm>
            <a:off x="11353800" y="0"/>
            <a:ext cx="838200" cy="614363"/>
          </a:xfrm>
        </p:spPr>
      </p:pic>
    </p:spTree>
    <p:extLst>
      <p:ext uri="{BB962C8B-B14F-4D97-AF65-F5344CB8AC3E}">
        <p14:creationId xmlns:p14="http://schemas.microsoft.com/office/powerpoint/2010/main" val="35522224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7397E2DB-3390-4EAC-8DC9-252CF01500B1}"/>
              </a:ext>
            </a:extLst>
          </p:cNvPr>
          <p:cNvSpPr>
            <a:spLocks noGrp="1"/>
          </p:cNvSpPr>
          <p:nvPr>
            <p:ph type="body" sz="quarter" idx="17"/>
          </p:nvPr>
        </p:nvSpPr>
        <p:spPr/>
        <p:txBody>
          <a:bodyPr/>
          <a:lstStyle/>
          <a:p>
            <a:r>
              <a:rPr lang="nl-BE" dirty="0"/>
              <a:t>Roel Meeus</a:t>
            </a:r>
          </a:p>
        </p:txBody>
      </p:sp>
      <p:sp>
        <p:nvSpPr>
          <p:cNvPr id="22" name="Text Placeholder 21">
            <a:extLst>
              <a:ext uri="{FF2B5EF4-FFF2-40B4-BE49-F238E27FC236}">
                <a16:creationId xmlns:a16="http://schemas.microsoft.com/office/drawing/2014/main" id="{3D92D6F7-FAE8-4985-A41A-2BC92E6E5C43}"/>
              </a:ext>
            </a:extLst>
          </p:cNvPr>
          <p:cNvSpPr>
            <a:spLocks noGrp="1"/>
          </p:cNvSpPr>
          <p:nvPr>
            <p:ph type="body" sz="quarter" idx="13"/>
          </p:nvPr>
        </p:nvSpPr>
        <p:spPr/>
        <p:txBody>
          <a:bodyPr/>
          <a:lstStyle/>
          <a:p>
            <a:r>
              <a:rPr lang="nl-BE" dirty="0"/>
              <a:t>E. Best </a:t>
            </a:r>
            <a:r>
              <a:rPr lang="nl-BE" dirty="0" err="1"/>
              <a:t>practice</a:t>
            </a:r>
            <a:r>
              <a:rPr lang="nl-BE" dirty="0"/>
              <a:t>: duurzame bouwmaterialen en -projecten</a:t>
            </a:r>
          </a:p>
        </p:txBody>
      </p:sp>
      <p:sp>
        <p:nvSpPr>
          <p:cNvPr id="27" name="Slide Number Placeholder 26">
            <a:extLst>
              <a:ext uri="{FF2B5EF4-FFF2-40B4-BE49-F238E27FC236}">
                <a16:creationId xmlns:a16="http://schemas.microsoft.com/office/drawing/2014/main" id="{C303EB63-2EC5-494E-B301-05BFEA20DBD0}"/>
              </a:ext>
            </a:extLst>
          </p:cNvPr>
          <p:cNvSpPr>
            <a:spLocks noGrp="1"/>
          </p:cNvSpPr>
          <p:nvPr>
            <p:ph type="sldNum" sz="quarter" idx="12"/>
          </p:nvPr>
        </p:nvSpPr>
        <p:spPr/>
        <p:txBody>
          <a:bodyPr/>
          <a:lstStyle/>
          <a:p>
            <a:fld id="{6B3EA299-E178-4459-8E12-244541B534EF}" type="slidenum">
              <a:rPr lang="nl-BE" smtClean="0"/>
              <a:t>36</a:t>
            </a:fld>
            <a:endParaRPr lang="nl-BE"/>
          </a:p>
        </p:txBody>
      </p:sp>
      <p:sp>
        <p:nvSpPr>
          <p:cNvPr id="8" name="Title 2">
            <a:extLst>
              <a:ext uri="{FF2B5EF4-FFF2-40B4-BE49-F238E27FC236}">
                <a16:creationId xmlns:a16="http://schemas.microsoft.com/office/drawing/2014/main" id="{8E27883B-1002-42A0-AAB0-06A91EDA1993}"/>
              </a:ext>
            </a:extLst>
          </p:cNvPr>
          <p:cNvSpPr txBox="1">
            <a:spLocks/>
          </p:cNvSpPr>
          <p:nvPr/>
        </p:nvSpPr>
        <p:spPr>
          <a:xfrm>
            <a:off x="640459" y="752566"/>
            <a:ext cx="10515600" cy="41864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400" kern="1200">
                <a:solidFill>
                  <a:schemeClr val="tx1"/>
                </a:solidFill>
                <a:latin typeface="Trade Gothic LT Com" panose="020B0503040303020004" pitchFamily="34" charset="0"/>
                <a:ea typeface="+mj-ea"/>
                <a:cs typeface="+mj-cs"/>
              </a:defRPr>
            </a:lvl1pPr>
          </a:lstStyle>
          <a:p>
            <a:r>
              <a:rPr lang="nl-BE" b="1" dirty="0">
                <a:solidFill>
                  <a:schemeClr val="accent6">
                    <a:lumMod val="50000"/>
                  </a:schemeClr>
                </a:solidFill>
              </a:rPr>
              <a:t>Nieuwe Dokken, Gent (</a:t>
            </a:r>
            <a:r>
              <a:rPr lang="nl-BE" b="1" dirty="0" err="1">
                <a:solidFill>
                  <a:schemeClr val="accent6">
                    <a:lumMod val="50000"/>
                  </a:schemeClr>
                </a:solidFill>
              </a:rPr>
              <a:t>DuCoop</a:t>
            </a:r>
            <a:r>
              <a:rPr lang="nl-BE" b="1" dirty="0">
                <a:solidFill>
                  <a:schemeClr val="accent6">
                    <a:lumMod val="50000"/>
                  </a:schemeClr>
                </a:solidFill>
              </a:rPr>
              <a:t>)</a:t>
            </a:r>
            <a:endParaRPr lang="nl-BE" dirty="0"/>
          </a:p>
        </p:txBody>
      </p:sp>
      <p:sp>
        <p:nvSpPr>
          <p:cNvPr id="9" name="Content Placeholder 4">
            <a:extLst>
              <a:ext uri="{FF2B5EF4-FFF2-40B4-BE49-F238E27FC236}">
                <a16:creationId xmlns:a16="http://schemas.microsoft.com/office/drawing/2014/main" id="{7778DF98-7F12-4968-9F94-2C5502C0FD12}"/>
              </a:ext>
            </a:extLst>
          </p:cNvPr>
          <p:cNvSpPr txBox="1">
            <a:spLocks/>
          </p:cNvSpPr>
          <p:nvPr/>
        </p:nvSpPr>
        <p:spPr>
          <a:xfrm>
            <a:off x="640459" y="1468060"/>
            <a:ext cx="10393301" cy="474986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Wingdings" panose="05000000000000000000" pitchFamily="2" charset="2"/>
              <a:buChar char="§"/>
              <a:defRPr sz="1000" kern="1200">
                <a:solidFill>
                  <a:schemeClr val="tx1"/>
                </a:solidFill>
                <a:latin typeface="Trade Gothic LT Com" panose="020B05030403030200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rade Gothic LT Com" panose="020B05030403030200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Trade Gothic LT Com" panose="020B05030403030200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Trade Gothic LT Com" panose="020B05030403030200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Trade Gothic LT Com" panose="020B0503040303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1800" dirty="0"/>
              <a:t>Duurzame en energie-efficiënte nieuwbouwwijk met 400 woningen, kantoorruimtes, publieke gebouwen en een school die het elektriciteitsnet stabiliseren</a:t>
            </a:r>
          </a:p>
          <a:p>
            <a:r>
              <a:rPr lang="nl-BE" sz="1800" dirty="0" err="1"/>
              <a:t>DuCoop</a:t>
            </a:r>
            <a:r>
              <a:rPr lang="nl-BE" sz="1800" dirty="0"/>
              <a:t>: </a:t>
            </a:r>
            <a:r>
              <a:rPr lang="nl-BE" sz="1800" dirty="0" err="1"/>
              <a:t>duurzaamheidscoöperatieve</a:t>
            </a:r>
            <a:r>
              <a:rPr lang="nl-BE" sz="1800" dirty="0"/>
              <a:t> die investeert in duurzame technieken voor de Nieuwe Dokken</a:t>
            </a:r>
          </a:p>
          <a:p>
            <a:pPr lvl="1">
              <a:buFont typeface="Wingdings" panose="05000000000000000000" pitchFamily="2" charset="2"/>
              <a:buChar char="Ø"/>
            </a:pPr>
            <a:r>
              <a:rPr lang="nl-BE" sz="1400" dirty="0"/>
              <a:t>bijdrage aan klimaatambities van de stad Gent: sluit kringlopen energie, water en grondstoffen</a:t>
            </a:r>
          </a:p>
          <a:p>
            <a:pPr lvl="1">
              <a:buFont typeface="Wingdings" panose="05000000000000000000" pitchFamily="2" charset="2"/>
              <a:buChar char="Ø"/>
            </a:pPr>
            <a:r>
              <a:rPr lang="nl-BE" sz="1400" dirty="0"/>
              <a:t>als koper/huurder verwerf je aandelen: winstuitkering in vorm van korting op energiefactuur</a:t>
            </a:r>
          </a:p>
          <a:p>
            <a:pPr lvl="1">
              <a:buFont typeface="Wingdings" panose="05000000000000000000" pitchFamily="2" charset="2"/>
              <a:buChar char="Ø"/>
            </a:pPr>
            <a:r>
              <a:rPr lang="nl-BE" sz="1400" dirty="0"/>
              <a:t>overgang naar energienet met 100% hernieuwbare energie</a:t>
            </a:r>
          </a:p>
          <a:p>
            <a:r>
              <a:rPr lang="nl-BE" sz="1800" dirty="0"/>
              <a:t>Toepassing milieuvriendelijke technieken/clean </a:t>
            </a:r>
            <a:r>
              <a:rPr lang="nl-BE" sz="1800" dirty="0" err="1"/>
              <a:t>technology</a:t>
            </a:r>
            <a:r>
              <a:rPr lang="nl-BE" sz="1800" dirty="0"/>
              <a:t>:</a:t>
            </a:r>
          </a:p>
          <a:p>
            <a:pPr lvl="1">
              <a:buFont typeface="Wingdings" panose="05000000000000000000" pitchFamily="2" charset="2"/>
              <a:buChar char="Ø"/>
            </a:pPr>
            <a:r>
              <a:rPr lang="nl-BE" sz="1400" dirty="0"/>
              <a:t>samenspel van de 80 </a:t>
            </a:r>
            <a:r>
              <a:rPr lang="nl-BE" sz="1400" dirty="0" err="1"/>
              <a:t>kWp</a:t>
            </a:r>
            <a:r>
              <a:rPr lang="nl-BE" sz="1400" dirty="0"/>
              <a:t> zonnepanelen, een wijkbatterij van 240 kWh, 20 laadpalen voor elektrische voertuigen en heel wat aanstuurbare collectieve toestellen (en meer naargelang de wijk groeit)</a:t>
            </a:r>
          </a:p>
          <a:p>
            <a:pPr lvl="1">
              <a:buFont typeface="Wingdings" panose="05000000000000000000" pitchFamily="2" charset="2"/>
              <a:buChar char="Ø"/>
            </a:pPr>
            <a:r>
              <a:rPr lang="nl-BE" sz="1400" dirty="0"/>
              <a:t>slimme energie-netwerk: centraal gestuurd platform verzamelt data over productie en gebruik, registreert wanneer de stroom het goedkoopst is waarbij op dat moment </a:t>
            </a:r>
            <a:r>
              <a:rPr lang="nl-BE" sz="1400"/>
              <a:t>de wijkbatterij </a:t>
            </a:r>
            <a:r>
              <a:rPr lang="nl-BE" sz="1400" dirty="0"/>
              <a:t>wordt opgeladen, inspelen op pieken in verbruik of opwekking van lokale hernieuwbare energie en van het elektriciteitsnet</a:t>
            </a:r>
          </a:p>
          <a:p>
            <a:pPr lvl="1">
              <a:buFont typeface="Wingdings" panose="05000000000000000000" pitchFamily="2" charset="2"/>
              <a:buChar char="Ø"/>
            </a:pPr>
            <a:r>
              <a:rPr lang="nl-BE" sz="1400" dirty="0"/>
              <a:t>ZAWENT-technologie: woonwijk verwarmd met gezuiverd afvalwater, keukenafval en industriële restwarmte, teruggewonnen via warmtepomp en geleverd via 4</a:t>
            </a:r>
            <a:r>
              <a:rPr lang="nl-BE" sz="1400" baseline="30000" dirty="0"/>
              <a:t>e</a:t>
            </a:r>
            <a:r>
              <a:rPr lang="nl-BE" sz="1400" dirty="0"/>
              <a:t> generatie warmtenet</a:t>
            </a:r>
          </a:p>
          <a:p>
            <a:pPr lvl="1">
              <a:buFont typeface="Wingdings" panose="05000000000000000000" pitchFamily="2" charset="2"/>
              <a:buChar char="Ø"/>
            </a:pPr>
            <a:r>
              <a:rPr lang="nl-BE" sz="1400" dirty="0"/>
              <a:t>stroomvoorziening voor elektrische wagens via laadpalen</a:t>
            </a:r>
            <a:endParaRPr lang="nl-BE" sz="1800" dirty="0"/>
          </a:p>
          <a:p>
            <a:r>
              <a:rPr lang="nl-BE" sz="1800" dirty="0"/>
              <a:t>Ondersteund door Europese en Vlaamse subsidieprogramma’s</a:t>
            </a:r>
          </a:p>
          <a:p>
            <a:r>
              <a:rPr lang="nl-BE" sz="1800" dirty="0"/>
              <a:t>Mogelijkheid om link te leggen met omliggende hernieuwbare energieprojecten via het toekomstig wetgevend kader voor energiegemeenschappen</a:t>
            </a:r>
          </a:p>
        </p:txBody>
      </p:sp>
      <p:pic>
        <p:nvPicPr>
          <p:cNvPr id="11" name="Picture Placeholder 7">
            <a:extLst>
              <a:ext uri="{FF2B5EF4-FFF2-40B4-BE49-F238E27FC236}">
                <a16:creationId xmlns:a16="http://schemas.microsoft.com/office/drawing/2014/main" id="{3F1FF62B-71BD-4F74-992F-8FBFF55AE175}"/>
              </a:ext>
            </a:extLst>
          </p:cNvPr>
          <p:cNvPicPr>
            <a:picLocks noGrp="1" noChangeAspect="1"/>
          </p:cNvPicPr>
          <p:nvPr>
            <p:ph type="pic" sz="quarter" idx="16"/>
          </p:nvPr>
        </p:nvPicPr>
        <p:blipFill rotWithShape="1">
          <a:blip r:embed="rId3"/>
          <a:srcRect t="2713" b="2713"/>
          <a:stretch/>
        </p:blipFill>
        <p:spPr>
          <a:xfrm>
            <a:off x="11353800" y="0"/>
            <a:ext cx="838200" cy="614363"/>
          </a:xfrm>
        </p:spPr>
      </p:pic>
    </p:spTree>
    <p:extLst>
      <p:ext uri="{BB962C8B-B14F-4D97-AF65-F5344CB8AC3E}">
        <p14:creationId xmlns:p14="http://schemas.microsoft.com/office/powerpoint/2010/main" val="17159931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7397E2DB-3390-4EAC-8DC9-252CF01500B1}"/>
              </a:ext>
            </a:extLst>
          </p:cNvPr>
          <p:cNvSpPr>
            <a:spLocks noGrp="1"/>
          </p:cNvSpPr>
          <p:nvPr>
            <p:ph type="body" sz="quarter" idx="17"/>
          </p:nvPr>
        </p:nvSpPr>
        <p:spPr/>
        <p:txBody>
          <a:bodyPr/>
          <a:lstStyle/>
          <a:p>
            <a:r>
              <a:rPr lang="nl-BE" dirty="0"/>
              <a:t>Roel Meeus</a:t>
            </a:r>
          </a:p>
        </p:txBody>
      </p:sp>
      <p:sp>
        <p:nvSpPr>
          <p:cNvPr id="22" name="Text Placeholder 21">
            <a:extLst>
              <a:ext uri="{FF2B5EF4-FFF2-40B4-BE49-F238E27FC236}">
                <a16:creationId xmlns:a16="http://schemas.microsoft.com/office/drawing/2014/main" id="{3D92D6F7-FAE8-4985-A41A-2BC92E6E5C43}"/>
              </a:ext>
            </a:extLst>
          </p:cNvPr>
          <p:cNvSpPr>
            <a:spLocks noGrp="1"/>
          </p:cNvSpPr>
          <p:nvPr>
            <p:ph type="body" sz="quarter" idx="13"/>
          </p:nvPr>
        </p:nvSpPr>
        <p:spPr/>
        <p:txBody>
          <a:bodyPr/>
          <a:lstStyle/>
          <a:p>
            <a:r>
              <a:rPr lang="nl-BE" dirty="0"/>
              <a:t>E. Best </a:t>
            </a:r>
            <a:r>
              <a:rPr lang="nl-BE" dirty="0" err="1"/>
              <a:t>practice</a:t>
            </a:r>
            <a:r>
              <a:rPr lang="nl-BE" dirty="0"/>
              <a:t>: duurzame bouwmaterialen en -projecten</a:t>
            </a:r>
          </a:p>
        </p:txBody>
      </p:sp>
      <p:sp>
        <p:nvSpPr>
          <p:cNvPr id="27" name="Slide Number Placeholder 26">
            <a:extLst>
              <a:ext uri="{FF2B5EF4-FFF2-40B4-BE49-F238E27FC236}">
                <a16:creationId xmlns:a16="http://schemas.microsoft.com/office/drawing/2014/main" id="{C303EB63-2EC5-494E-B301-05BFEA20DBD0}"/>
              </a:ext>
            </a:extLst>
          </p:cNvPr>
          <p:cNvSpPr>
            <a:spLocks noGrp="1"/>
          </p:cNvSpPr>
          <p:nvPr>
            <p:ph type="sldNum" sz="quarter" idx="12"/>
          </p:nvPr>
        </p:nvSpPr>
        <p:spPr/>
        <p:txBody>
          <a:bodyPr/>
          <a:lstStyle/>
          <a:p>
            <a:fld id="{6B3EA299-E178-4459-8E12-244541B534EF}" type="slidenum">
              <a:rPr lang="nl-BE" smtClean="0"/>
              <a:t>37</a:t>
            </a:fld>
            <a:endParaRPr lang="nl-BE"/>
          </a:p>
        </p:txBody>
      </p:sp>
      <p:sp>
        <p:nvSpPr>
          <p:cNvPr id="8" name="Title 2">
            <a:extLst>
              <a:ext uri="{FF2B5EF4-FFF2-40B4-BE49-F238E27FC236}">
                <a16:creationId xmlns:a16="http://schemas.microsoft.com/office/drawing/2014/main" id="{8E27883B-1002-42A0-AAB0-06A91EDA1993}"/>
              </a:ext>
            </a:extLst>
          </p:cNvPr>
          <p:cNvSpPr txBox="1">
            <a:spLocks/>
          </p:cNvSpPr>
          <p:nvPr/>
        </p:nvSpPr>
        <p:spPr>
          <a:xfrm>
            <a:off x="838200" y="792388"/>
            <a:ext cx="10515600" cy="41864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400" kern="1200">
                <a:solidFill>
                  <a:schemeClr val="tx1"/>
                </a:solidFill>
                <a:latin typeface="Trade Gothic LT Com" panose="020B0503040303020004" pitchFamily="34" charset="0"/>
                <a:ea typeface="+mj-ea"/>
                <a:cs typeface="+mj-cs"/>
              </a:defRPr>
            </a:lvl1pPr>
          </a:lstStyle>
          <a:p>
            <a:pPr algn="ctr"/>
            <a:r>
              <a:rPr lang="nl-BE" b="1" dirty="0">
                <a:solidFill>
                  <a:schemeClr val="accent6">
                    <a:lumMod val="50000"/>
                  </a:schemeClr>
                </a:solidFill>
              </a:rPr>
              <a:t>Nieuw Zuid Antwerpen (Triple Living)</a:t>
            </a:r>
            <a:endParaRPr lang="nl-BE" dirty="0"/>
          </a:p>
        </p:txBody>
      </p:sp>
      <p:pic>
        <p:nvPicPr>
          <p:cNvPr id="4100" name="Picture 4">
            <a:extLst>
              <a:ext uri="{FF2B5EF4-FFF2-40B4-BE49-F238E27FC236}">
                <a16:creationId xmlns:a16="http://schemas.microsoft.com/office/drawing/2014/main" id="{8C83CEE6-B244-4948-BA48-8049EC671A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137" y="1800767"/>
            <a:ext cx="5371197" cy="379639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See the source image">
            <a:extLst>
              <a:ext uri="{FF2B5EF4-FFF2-40B4-BE49-F238E27FC236}">
                <a16:creationId xmlns:a16="http://schemas.microsoft.com/office/drawing/2014/main" id="{AF979E0F-5966-4AE4-8925-51C7E72BD2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8328" y="1800766"/>
            <a:ext cx="5709535" cy="37963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Placeholder 7">
            <a:extLst>
              <a:ext uri="{FF2B5EF4-FFF2-40B4-BE49-F238E27FC236}">
                <a16:creationId xmlns:a16="http://schemas.microsoft.com/office/drawing/2014/main" id="{4BF70356-2529-4391-B1C5-D5EA084847BE}"/>
              </a:ext>
            </a:extLst>
          </p:cNvPr>
          <p:cNvPicPr>
            <a:picLocks noGrp="1" noChangeAspect="1"/>
          </p:cNvPicPr>
          <p:nvPr>
            <p:ph type="pic" sz="quarter" idx="16"/>
          </p:nvPr>
        </p:nvPicPr>
        <p:blipFill rotWithShape="1">
          <a:blip r:embed="rId4"/>
          <a:srcRect t="2713" b="2713"/>
          <a:stretch/>
        </p:blipFill>
        <p:spPr>
          <a:xfrm>
            <a:off x="11353800" y="0"/>
            <a:ext cx="838200" cy="614363"/>
          </a:xfrm>
        </p:spPr>
      </p:pic>
    </p:spTree>
    <p:extLst>
      <p:ext uri="{BB962C8B-B14F-4D97-AF65-F5344CB8AC3E}">
        <p14:creationId xmlns:p14="http://schemas.microsoft.com/office/powerpoint/2010/main" val="41717662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3D92D6F7-FAE8-4985-A41A-2BC92E6E5C43}"/>
              </a:ext>
            </a:extLst>
          </p:cNvPr>
          <p:cNvSpPr>
            <a:spLocks noGrp="1"/>
          </p:cNvSpPr>
          <p:nvPr>
            <p:ph type="body" sz="quarter" idx="13"/>
          </p:nvPr>
        </p:nvSpPr>
        <p:spPr/>
        <p:txBody>
          <a:bodyPr/>
          <a:lstStyle/>
          <a:p>
            <a:r>
              <a:rPr lang="nl-BE" dirty="0"/>
              <a:t>E. Best </a:t>
            </a:r>
            <a:r>
              <a:rPr lang="nl-BE" dirty="0" err="1"/>
              <a:t>practice</a:t>
            </a:r>
            <a:r>
              <a:rPr lang="nl-BE" dirty="0"/>
              <a:t>: duurzame bouwmaterialen en -projecten</a:t>
            </a:r>
          </a:p>
        </p:txBody>
      </p:sp>
      <p:sp>
        <p:nvSpPr>
          <p:cNvPr id="27" name="Slide Number Placeholder 26">
            <a:extLst>
              <a:ext uri="{FF2B5EF4-FFF2-40B4-BE49-F238E27FC236}">
                <a16:creationId xmlns:a16="http://schemas.microsoft.com/office/drawing/2014/main" id="{C303EB63-2EC5-494E-B301-05BFEA20DBD0}"/>
              </a:ext>
            </a:extLst>
          </p:cNvPr>
          <p:cNvSpPr>
            <a:spLocks noGrp="1"/>
          </p:cNvSpPr>
          <p:nvPr>
            <p:ph type="sldNum" sz="quarter" idx="12"/>
          </p:nvPr>
        </p:nvSpPr>
        <p:spPr/>
        <p:txBody>
          <a:bodyPr/>
          <a:lstStyle/>
          <a:p>
            <a:fld id="{6B3EA299-E178-4459-8E12-244541B534EF}" type="slidenum">
              <a:rPr lang="nl-BE" smtClean="0"/>
              <a:t>38</a:t>
            </a:fld>
            <a:endParaRPr lang="nl-BE"/>
          </a:p>
        </p:txBody>
      </p:sp>
      <p:sp>
        <p:nvSpPr>
          <p:cNvPr id="8" name="Title 2">
            <a:extLst>
              <a:ext uri="{FF2B5EF4-FFF2-40B4-BE49-F238E27FC236}">
                <a16:creationId xmlns:a16="http://schemas.microsoft.com/office/drawing/2014/main" id="{8E27883B-1002-42A0-AAB0-06A91EDA1993}"/>
              </a:ext>
            </a:extLst>
          </p:cNvPr>
          <p:cNvSpPr txBox="1">
            <a:spLocks/>
          </p:cNvSpPr>
          <p:nvPr/>
        </p:nvSpPr>
        <p:spPr>
          <a:xfrm>
            <a:off x="710128" y="1154113"/>
            <a:ext cx="10515600" cy="41864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400" kern="1200">
                <a:solidFill>
                  <a:schemeClr val="tx1"/>
                </a:solidFill>
                <a:latin typeface="Trade Gothic LT Com" panose="020B0503040303020004" pitchFamily="34" charset="0"/>
                <a:ea typeface="+mj-ea"/>
                <a:cs typeface="+mj-cs"/>
              </a:defRPr>
            </a:lvl1pPr>
          </a:lstStyle>
          <a:p>
            <a:r>
              <a:rPr lang="nl-BE" b="1" dirty="0">
                <a:solidFill>
                  <a:schemeClr val="accent6">
                    <a:lumMod val="50000"/>
                  </a:schemeClr>
                </a:solidFill>
              </a:rPr>
              <a:t>Nieuw Zuid, Antwerpen (Triple Living en Circulair Zuid)</a:t>
            </a:r>
            <a:endParaRPr lang="nl-BE" dirty="0"/>
          </a:p>
        </p:txBody>
      </p:sp>
      <p:sp>
        <p:nvSpPr>
          <p:cNvPr id="7" name="Content Placeholder 4">
            <a:extLst>
              <a:ext uri="{FF2B5EF4-FFF2-40B4-BE49-F238E27FC236}">
                <a16:creationId xmlns:a16="http://schemas.microsoft.com/office/drawing/2014/main" id="{5B010ECE-BC39-4CA4-9E09-5C84E39ADC24}"/>
              </a:ext>
            </a:extLst>
          </p:cNvPr>
          <p:cNvSpPr txBox="1">
            <a:spLocks/>
          </p:cNvSpPr>
          <p:nvPr/>
        </p:nvSpPr>
        <p:spPr>
          <a:xfrm>
            <a:off x="966272" y="1645920"/>
            <a:ext cx="10067488" cy="457200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Wingdings" panose="05000000000000000000" pitchFamily="2" charset="2"/>
              <a:buChar char="§"/>
              <a:defRPr sz="1000" kern="1200">
                <a:solidFill>
                  <a:schemeClr val="tx1"/>
                </a:solidFill>
                <a:latin typeface="Trade Gothic LT Com" panose="020B05030403030200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rade Gothic LT Com" panose="020B05030403030200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Trade Gothic LT Com" panose="020B05030403030200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Trade Gothic LT Com" panose="020B05030403030200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Trade Gothic LT Com" panose="020B0503040303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1800" dirty="0"/>
              <a:t>Duurzame wijk aan de zuidrand van Antwerpen met meer dan 2000 woningen, commerciële functies en publieke gebouwen zoals een school en een park</a:t>
            </a:r>
            <a:endParaRPr lang="nl-BE" sz="1600" dirty="0"/>
          </a:p>
          <a:p>
            <a:pPr lvl="1">
              <a:buFont typeface="Wingdings" panose="05000000000000000000" pitchFamily="2" charset="2"/>
              <a:buChar char="Ø"/>
            </a:pPr>
            <a:r>
              <a:rPr lang="nl-BE" sz="1600" dirty="0"/>
              <a:t>Door projectontwikkelaar Triple Living i.o.v. Stad Antwerpen: laboratorium om slimme technieken en gedrag te testen om tegen 2050 een CO2-neutrale stad te worden</a:t>
            </a:r>
          </a:p>
          <a:p>
            <a:pPr lvl="1">
              <a:buFont typeface="Wingdings" panose="05000000000000000000" pitchFamily="2" charset="2"/>
              <a:buChar char="Ø"/>
            </a:pPr>
            <a:r>
              <a:rPr lang="nl-BE" sz="1600" dirty="0"/>
              <a:t>Duurzame materialen, </a:t>
            </a:r>
            <a:r>
              <a:rPr lang="nl-BE" sz="1600" i="1" dirty="0"/>
              <a:t>state of </a:t>
            </a:r>
            <a:r>
              <a:rPr lang="nl-BE" sz="1600" i="1" dirty="0" err="1"/>
              <a:t>the</a:t>
            </a:r>
            <a:r>
              <a:rPr lang="nl-BE" sz="1600" i="1" dirty="0"/>
              <a:t> art </a:t>
            </a:r>
            <a:r>
              <a:rPr lang="nl-BE" sz="1600" dirty="0"/>
              <a:t>technieken en hoogkwalitatieve afwerking</a:t>
            </a:r>
          </a:p>
          <a:p>
            <a:pPr lvl="1">
              <a:buFont typeface="Wingdings" panose="05000000000000000000" pitchFamily="2" charset="2"/>
              <a:buChar char="Ø"/>
            </a:pPr>
            <a:r>
              <a:rPr lang="nl-BE" sz="1600" dirty="0"/>
              <a:t>Maatregelen op vlak van geluids- en luchtkwaliteit, collectieve energievoorzieningen, duurzame waterhuishouding en hemelwaterneutraal</a:t>
            </a:r>
          </a:p>
          <a:p>
            <a:r>
              <a:rPr lang="nl-BE" sz="1800" dirty="0"/>
              <a:t>Verbonden door een warmtenet met een hernieuwbare energiebron</a:t>
            </a:r>
          </a:p>
          <a:p>
            <a:pPr lvl="1">
              <a:buFont typeface="Wingdings" panose="05000000000000000000" pitchFamily="2" charset="2"/>
              <a:buChar char="Ø"/>
            </a:pPr>
            <a:r>
              <a:rPr lang="nl-BE" sz="1600" dirty="0"/>
              <a:t>Geen eigen verwarmingsinstallaties voor sanitair warm water meer nodig: besparing op zowel ruimtegebruik als energieverbruik</a:t>
            </a:r>
          </a:p>
          <a:p>
            <a:pPr lvl="1">
              <a:buFont typeface="Wingdings" panose="05000000000000000000" pitchFamily="2" charset="2"/>
              <a:buChar char="Ø"/>
            </a:pPr>
            <a:r>
              <a:rPr lang="nl-BE" sz="1600" dirty="0"/>
              <a:t>Reductie uitstoot broeikasgassen: bijdrage aan CO2-neutrale stad </a:t>
            </a:r>
          </a:p>
          <a:p>
            <a:pPr lvl="1">
              <a:buFont typeface="Wingdings" panose="05000000000000000000" pitchFamily="2" charset="2"/>
              <a:buChar char="Ø"/>
            </a:pPr>
            <a:r>
              <a:rPr lang="nl-BE" sz="1600" dirty="0"/>
              <a:t>Op  termijn: warmtenet op restwarmte aangesloten door nabije industrie en ook bestaande gebouwen bij het warmtenet aansluiten</a:t>
            </a:r>
          </a:p>
          <a:p>
            <a:pPr lvl="1">
              <a:buFont typeface="Wingdings" panose="05000000000000000000" pitchFamily="2" charset="2"/>
              <a:buChar char="Ø"/>
            </a:pPr>
            <a:r>
              <a:rPr lang="nl-BE" sz="1600" dirty="0"/>
              <a:t>Demonstratieproject: slimme meters in woning registreren energie- en waterstromen, verbruik regelen via smartphone/computer</a:t>
            </a:r>
          </a:p>
          <a:p>
            <a:r>
              <a:rPr lang="nl-BE" sz="1800" dirty="0"/>
              <a:t>Antwerpen Zuid proeftuin circulaire economie: project Circulair Zuid organiseert experimenten waarbij bewoners slimme technologieën kunnen testen die leiden tot energiewinst, vermindering van waterverspilling of afvalvermindering </a:t>
            </a:r>
          </a:p>
          <a:p>
            <a:pPr lvl="1">
              <a:buFont typeface="Wingdings" panose="05000000000000000000" pitchFamily="2" charset="2"/>
              <a:buChar char="Ø"/>
            </a:pPr>
            <a:r>
              <a:rPr lang="nl-BE" sz="1600" dirty="0"/>
              <a:t>Via persoonlijk profiel ‘</a:t>
            </a:r>
            <a:r>
              <a:rPr lang="nl-BE" sz="1600" dirty="0" err="1"/>
              <a:t>circules</a:t>
            </a:r>
            <a:r>
              <a:rPr lang="nl-BE" sz="1600" dirty="0"/>
              <a:t>’ verdienen die kunnen worden uitgegeven in de buurt</a:t>
            </a:r>
          </a:p>
          <a:p>
            <a:pPr lvl="1">
              <a:buFont typeface="Wingdings" panose="05000000000000000000" pitchFamily="2" charset="2"/>
              <a:buChar char="Ø"/>
            </a:pPr>
            <a:r>
              <a:rPr lang="nl-BE" sz="1600" dirty="0"/>
              <a:t>Buurtenergiecoöperatie: bewoners kunnen investeren in de productie van zonne-energie uit de zonnepanelen op de daken en in de gevels van 4 gebouwen in de wijk</a:t>
            </a:r>
          </a:p>
        </p:txBody>
      </p:sp>
      <p:pic>
        <p:nvPicPr>
          <p:cNvPr id="10" name="Picture Placeholder 7">
            <a:extLst>
              <a:ext uri="{FF2B5EF4-FFF2-40B4-BE49-F238E27FC236}">
                <a16:creationId xmlns:a16="http://schemas.microsoft.com/office/drawing/2014/main" id="{25B41190-159D-4965-A0C0-584A4C312D6D}"/>
              </a:ext>
            </a:extLst>
          </p:cNvPr>
          <p:cNvPicPr>
            <a:picLocks noGrp="1" noChangeAspect="1"/>
          </p:cNvPicPr>
          <p:nvPr>
            <p:ph type="pic" sz="quarter" idx="16"/>
          </p:nvPr>
        </p:nvPicPr>
        <p:blipFill rotWithShape="1">
          <a:blip r:embed="rId3"/>
          <a:srcRect t="2713" b="2713"/>
          <a:stretch/>
        </p:blipFill>
        <p:spPr>
          <a:xfrm>
            <a:off x="11353800" y="0"/>
            <a:ext cx="838200" cy="614363"/>
          </a:xfrm>
        </p:spPr>
      </p:pic>
      <p:sp>
        <p:nvSpPr>
          <p:cNvPr id="5" name="Text Placeholder 4">
            <a:extLst>
              <a:ext uri="{FF2B5EF4-FFF2-40B4-BE49-F238E27FC236}">
                <a16:creationId xmlns:a16="http://schemas.microsoft.com/office/drawing/2014/main" id="{281BCF45-D4BF-4568-925D-B595529D93E4}"/>
              </a:ext>
            </a:extLst>
          </p:cNvPr>
          <p:cNvSpPr>
            <a:spLocks noGrp="1"/>
          </p:cNvSpPr>
          <p:nvPr>
            <p:ph type="body" sz="quarter" idx="17"/>
          </p:nvPr>
        </p:nvSpPr>
        <p:spPr/>
        <p:txBody>
          <a:bodyPr/>
          <a:lstStyle/>
          <a:p>
            <a:r>
              <a:rPr lang="nl-BE" dirty="0"/>
              <a:t>Roel Meeus</a:t>
            </a:r>
          </a:p>
        </p:txBody>
      </p:sp>
    </p:spTree>
    <p:extLst>
      <p:ext uri="{BB962C8B-B14F-4D97-AF65-F5344CB8AC3E}">
        <p14:creationId xmlns:p14="http://schemas.microsoft.com/office/powerpoint/2010/main" val="8264784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DC675CA-1E6E-4E61-AEB7-9B476E9ED355}"/>
              </a:ext>
            </a:extLst>
          </p:cNvPr>
          <p:cNvSpPr>
            <a:spLocks noGrp="1"/>
          </p:cNvSpPr>
          <p:nvPr>
            <p:ph type="body" sz="quarter" idx="15"/>
          </p:nvPr>
        </p:nvSpPr>
        <p:spPr/>
        <p:txBody>
          <a:bodyPr/>
          <a:lstStyle/>
          <a:p>
            <a:r>
              <a:rPr lang="nl-BE" dirty="0"/>
              <a:t>Roel Meeus</a:t>
            </a:r>
          </a:p>
        </p:txBody>
      </p:sp>
      <p:sp>
        <p:nvSpPr>
          <p:cNvPr id="3" name="Text Placeholder 2">
            <a:extLst>
              <a:ext uri="{FF2B5EF4-FFF2-40B4-BE49-F238E27FC236}">
                <a16:creationId xmlns:a16="http://schemas.microsoft.com/office/drawing/2014/main" id="{30A2C8B8-FC40-45E3-AA7B-33CBBDA5D2E3}"/>
              </a:ext>
            </a:extLst>
          </p:cNvPr>
          <p:cNvSpPr>
            <a:spLocks noGrp="1"/>
          </p:cNvSpPr>
          <p:nvPr>
            <p:ph type="body" sz="quarter" idx="13"/>
          </p:nvPr>
        </p:nvSpPr>
        <p:spPr>
          <a:xfrm>
            <a:off x="-692870" y="15617"/>
            <a:ext cx="12192000" cy="614363"/>
          </a:xfrm>
        </p:spPr>
        <p:txBody>
          <a:bodyPr/>
          <a:lstStyle/>
          <a:p>
            <a:r>
              <a:rPr lang="nl-BE" dirty="0"/>
              <a:t>De klimaatverandering: beperkingen en opportuniteiten voor uw vastgoedproject</a:t>
            </a:r>
          </a:p>
        </p:txBody>
      </p:sp>
      <p:sp>
        <p:nvSpPr>
          <p:cNvPr id="2" name="Title 1">
            <a:extLst>
              <a:ext uri="{FF2B5EF4-FFF2-40B4-BE49-F238E27FC236}">
                <a16:creationId xmlns:a16="http://schemas.microsoft.com/office/drawing/2014/main" id="{ECC7AC59-715E-47BB-9894-C44BD0318975}"/>
              </a:ext>
            </a:extLst>
          </p:cNvPr>
          <p:cNvSpPr>
            <a:spLocks noGrp="1"/>
          </p:cNvSpPr>
          <p:nvPr>
            <p:ph type="title"/>
          </p:nvPr>
        </p:nvSpPr>
        <p:spPr/>
        <p:txBody>
          <a:bodyPr>
            <a:normAutofit fontScale="90000"/>
          </a:bodyPr>
          <a:lstStyle/>
          <a:p>
            <a:r>
              <a:rPr lang="nl-BE" b="1" dirty="0">
                <a:solidFill>
                  <a:schemeClr val="accent6">
                    <a:lumMod val="50000"/>
                  </a:schemeClr>
                </a:solidFill>
              </a:rPr>
              <a:t>IV. Beperkingen en opportuniteiten</a:t>
            </a:r>
            <a:endParaRPr lang="nl-BE" dirty="0"/>
          </a:p>
        </p:txBody>
      </p:sp>
      <p:sp>
        <p:nvSpPr>
          <p:cNvPr id="6" name="Slide Number Placeholder 5">
            <a:extLst>
              <a:ext uri="{FF2B5EF4-FFF2-40B4-BE49-F238E27FC236}">
                <a16:creationId xmlns:a16="http://schemas.microsoft.com/office/drawing/2014/main" id="{0678F789-EF31-4937-9C15-EB9EC5C89A3F}"/>
              </a:ext>
            </a:extLst>
          </p:cNvPr>
          <p:cNvSpPr>
            <a:spLocks noGrp="1"/>
          </p:cNvSpPr>
          <p:nvPr>
            <p:ph type="sldNum" sz="quarter" idx="12"/>
          </p:nvPr>
        </p:nvSpPr>
        <p:spPr/>
        <p:txBody>
          <a:bodyPr/>
          <a:lstStyle/>
          <a:p>
            <a:fld id="{6B3EA299-E178-4459-8E12-244541B534EF}" type="slidenum">
              <a:rPr lang="nl-BE" smtClean="0"/>
              <a:t>39</a:t>
            </a:fld>
            <a:endParaRPr lang="nl-BE"/>
          </a:p>
        </p:txBody>
      </p:sp>
      <p:sp>
        <p:nvSpPr>
          <p:cNvPr id="11" name="Rectangle 10">
            <a:extLst>
              <a:ext uri="{FF2B5EF4-FFF2-40B4-BE49-F238E27FC236}">
                <a16:creationId xmlns:a16="http://schemas.microsoft.com/office/drawing/2014/main" id="{B5E41120-D6C4-4616-9895-0BCBAAE92ED8}"/>
              </a:ext>
            </a:extLst>
          </p:cNvPr>
          <p:cNvSpPr/>
          <p:nvPr/>
        </p:nvSpPr>
        <p:spPr>
          <a:xfrm>
            <a:off x="713723" y="1758443"/>
            <a:ext cx="5033933" cy="4206928"/>
          </a:xfrm>
          <a:prstGeom prst="rect">
            <a:avLst/>
          </a:prstGeom>
          <a:ln w="28575">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l">
              <a:lnSpc>
                <a:spcPct val="120000"/>
              </a:lnSpc>
            </a:pPr>
            <a:r>
              <a:rPr lang="nl-BE" sz="1400" b="1" dirty="0">
                <a:latin typeface="Trade Gothic LT Com" panose="020B0503040303020004" pitchFamily="34" charset="0"/>
              </a:rPr>
              <a:t>Beperkingen</a:t>
            </a:r>
          </a:p>
          <a:p>
            <a:pPr algn="l">
              <a:lnSpc>
                <a:spcPct val="120000"/>
              </a:lnSpc>
            </a:pPr>
            <a:endParaRPr lang="nl-BE" sz="1400" b="1" dirty="0">
              <a:latin typeface="Trade Gothic LT Com" panose="020B0503040303020004" pitchFamily="34" charset="0"/>
            </a:endParaRPr>
          </a:p>
          <a:p>
            <a:pPr marL="285750" indent="-285750" algn="l">
              <a:lnSpc>
                <a:spcPct val="120000"/>
              </a:lnSpc>
              <a:buFont typeface="Wingdings" panose="05000000000000000000" pitchFamily="2" charset="2"/>
              <a:buChar char="Ø"/>
            </a:pPr>
            <a:r>
              <a:rPr lang="nl-BE" sz="1400" dirty="0">
                <a:latin typeface="Trade Gothic LT Com" panose="020B0503040303020004" pitchFamily="34" charset="0"/>
              </a:rPr>
              <a:t>stringentere regelgeving: moeilijkere vergunningverlening met meer verplichtingen en voorwaarden</a:t>
            </a:r>
          </a:p>
          <a:p>
            <a:pPr marL="285750" indent="-285750" algn="l">
              <a:lnSpc>
                <a:spcPct val="120000"/>
              </a:lnSpc>
              <a:buFont typeface="Wingdings" panose="05000000000000000000" pitchFamily="2" charset="2"/>
              <a:buChar char="Ø"/>
            </a:pPr>
            <a:r>
              <a:rPr lang="nl-BE" sz="1400" dirty="0">
                <a:latin typeface="Trade Gothic LT Com" panose="020B0503040303020004" pitchFamily="34" charset="0"/>
              </a:rPr>
              <a:t>sommige technologieën en toepassingen nog in kinderschoenen: dure investeringen in R&amp;D</a:t>
            </a:r>
          </a:p>
          <a:p>
            <a:pPr marL="285750" indent="-285750" algn="l">
              <a:lnSpc>
                <a:spcPct val="120000"/>
              </a:lnSpc>
              <a:buFont typeface="Wingdings" panose="05000000000000000000" pitchFamily="2" charset="2"/>
              <a:buChar char="Ø"/>
            </a:pPr>
            <a:r>
              <a:rPr lang="nl-BE" sz="1400" dirty="0">
                <a:latin typeface="Trade Gothic LT Com" panose="020B0503040303020004" pitchFamily="34" charset="0"/>
              </a:rPr>
              <a:t>grote renovatiekosten</a:t>
            </a:r>
          </a:p>
          <a:p>
            <a:pPr marL="285750" indent="-285750" algn="l">
              <a:lnSpc>
                <a:spcPct val="120000"/>
              </a:lnSpc>
              <a:buFont typeface="Wingdings" panose="05000000000000000000" pitchFamily="2" charset="2"/>
              <a:buChar char="Ø"/>
            </a:pPr>
            <a:r>
              <a:rPr lang="nl-BE" sz="1400" dirty="0">
                <a:latin typeface="Trade Gothic LT Com" panose="020B0503040303020004" pitchFamily="34" charset="0"/>
              </a:rPr>
              <a:t>concurrentie: o.m. winddiefstal</a:t>
            </a:r>
          </a:p>
          <a:p>
            <a:pPr algn="l">
              <a:lnSpc>
                <a:spcPct val="120000"/>
              </a:lnSpc>
            </a:pPr>
            <a:endParaRPr lang="nl-BE" sz="1400" dirty="0">
              <a:latin typeface="Trade Gothic LT Com" panose="020B0503040303020004" pitchFamily="34" charset="0"/>
            </a:endParaRPr>
          </a:p>
        </p:txBody>
      </p:sp>
      <p:sp>
        <p:nvSpPr>
          <p:cNvPr id="12" name="Rectangle 11">
            <a:extLst>
              <a:ext uri="{FF2B5EF4-FFF2-40B4-BE49-F238E27FC236}">
                <a16:creationId xmlns:a16="http://schemas.microsoft.com/office/drawing/2014/main" id="{949CF3ED-8023-42AA-A39F-DA77EE13CFBE}"/>
              </a:ext>
            </a:extLst>
          </p:cNvPr>
          <p:cNvSpPr/>
          <p:nvPr/>
        </p:nvSpPr>
        <p:spPr>
          <a:xfrm>
            <a:off x="6096000" y="1758787"/>
            <a:ext cx="5403130" cy="4206584"/>
          </a:xfrm>
          <a:prstGeom prst="rect">
            <a:avLst/>
          </a:prstGeom>
          <a:solidFill>
            <a:srgbClr val="EEF7E9"/>
          </a:solidFill>
          <a:ln w="28575">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nl-BE" sz="1400" b="1" dirty="0">
                <a:latin typeface="Trade Gothic LT Com" panose="020B0503040303020004" pitchFamily="34" charset="0"/>
              </a:rPr>
              <a:t>Opportuniteiten</a:t>
            </a:r>
          </a:p>
          <a:p>
            <a:endParaRPr lang="nl-BE" sz="1400" b="1" dirty="0">
              <a:latin typeface="Trade Gothic LT Com" panose="020B0503040303020004" pitchFamily="34" charset="0"/>
            </a:endParaRPr>
          </a:p>
          <a:p>
            <a:pPr marL="342900" indent="-342900">
              <a:buFont typeface="Wingdings" panose="05000000000000000000" pitchFamily="2" charset="2"/>
              <a:buChar char="Ø"/>
            </a:pPr>
            <a:r>
              <a:rPr lang="nl-BE" sz="1400" dirty="0">
                <a:latin typeface="Trade Gothic LT Com" panose="020B0503040303020004" pitchFamily="34" charset="0"/>
              </a:rPr>
              <a:t>afwijkingen, vrijstellingen en (fiscale) stimuli voor klimaatvriendelijke (renovatie)projecten</a:t>
            </a:r>
          </a:p>
          <a:p>
            <a:pPr marL="342900" indent="-342900">
              <a:buFont typeface="Wingdings" panose="05000000000000000000" pitchFamily="2" charset="2"/>
              <a:buChar char="Ø"/>
            </a:pPr>
            <a:r>
              <a:rPr lang="nl-BE" sz="1400" dirty="0">
                <a:latin typeface="Trade Gothic LT Com" panose="020B0503040303020004" pitchFamily="34" charset="0"/>
              </a:rPr>
              <a:t>investeren in meerwaarde voor gebouwen op lange termijn</a:t>
            </a:r>
          </a:p>
          <a:p>
            <a:pPr marL="342900" indent="-342900">
              <a:buFont typeface="Wingdings" panose="05000000000000000000" pitchFamily="2" charset="2"/>
              <a:buChar char="Ø"/>
            </a:pPr>
            <a:r>
              <a:rPr lang="nl-BE" sz="1400" dirty="0">
                <a:latin typeface="Trade Gothic LT Com" panose="020B0503040303020004" pitchFamily="34" charset="0"/>
              </a:rPr>
              <a:t>first-</a:t>
            </a:r>
            <a:r>
              <a:rPr lang="nl-BE" sz="1400" dirty="0" err="1">
                <a:latin typeface="Trade Gothic LT Com" panose="020B0503040303020004" pitchFamily="34" charset="0"/>
              </a:rPr>
              <a:t>mover</a:t>
            </a:r>
            <a:r>
              <a:rPr lang="nl-BE" sz="1400" dirty="0">
                <a:latin typeface="Trade Gothic LT Com" panose="020B0503040303020004" pitchFamily="34" charset="0"/>
              </a:rPr>
              <a:t> voordelen</a:t>
            </a:r>
          </a:p>
          <a:p>
            <a:pPr marL="342900" indent="-342900">
              <a:buFont typeface="Wingdings" panose="05000000000000000000" pitchFamily="2" charset="2"/>
              <a:buChar char="Ø"/>
            </a:pPr>
            <a:r>
              <a:rPr lang="nl-BE" sz="1400" dirty="0">
                <a:latin typeface="Trade Gothic LT Com" panose="020B0503040303020004" pitchFamily="34" charset="0"/>
              </a:rPr>
              <a:t>nieuwe woonvormen</a:t>
            </a:r>
          </a:p>
          <a:p>
            <a:pPr marL="342900" indent="-342900">
              <a:buFont typeface="Wingdings" panose="05000000000000000000" pitchFamily="2" charset="2"/>
              <a:buChar char="Ø"/>
            </a:pPr>
            <a:r>
              <a:rPr lang="nl-BE" sz="1400" dirty="0">
                <a:latin typeface="Trade Gothic LT Com" panose="020B0503040303020004" pitchFamily="34" charset="0"/>
              </a:rPr>
              <a:t>reeds aantal voorbeelden van innoverende en circulaire projectontwikkelingen</a:t>
            </a:r>
          </a:p>
        </p:txBody>
      </p:sp>
      <p:pic>
        <p:nvPicPr>
          <p:cNvPr id="13" name="Picture Placeholder 7">
            <a:extLst>
              <a:ext uri="{FF2B5EF4-FFF2-40B4-BE49-F238E27FC236}">
                <a16:creationId xmlns:a16="http://schemas.microsoft.com/office/drawing/2014/main" id="{188BB3A7-6893-43E6-9BDA-02C0C69800B2}"/>
              </a:ext>
            </a:extLst>
          </p:cNvPr>
          <p:cNvPicPr>
            <a:picLocks noGrp="1" noChangeAspect="1"/>
          </p:cNvPicPr>
          <p:nvPr>
            <p:ph type="pic" sz="quarter" idx="14"/>
          </p:nvPr>
        </p:nvPicPr>
        <p:blipFill rotWithShape="1">
          <a:blip r:embed="rId2"/>
          <a:srcRect t="2713" b="2713"/>
          <a:stretch/>
        </p:blipFill>
        <p:spPr>
          <a:xfrm>
            <a:off x="11353800" y="0"/>
            <a:ext cx="838200" cy="614363"/>
          </a:xfrm>
        </p:spPr>
      </p:pic>
    </p:spTree>
    <p:extLst>
      <p:ext uri="{BB962C8B-B14F-4D97-AF65-F5344CB8AC3E}">
        <p14:creationId xmlns:p14="http://schemas.microsoft.com/office/powerpoint/2010/main" val="165329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 Placeholder 40">
            <a:extLst>
              <a:ext uri="{FF2B5EF4-FFF2-40B4-BE49-F238E27FC236}">
                <a16:creationId xmlns:a16="http://schemas.microsoft.com/office/drawing/2014/main" id="{7D103D2B-D882-4CBD-8973-441B4FCF550A}"/>
              </a:ext>
            </a:extLst>
          </p:cNvPr>
          <p:cNvSpPr>
            <a:spLocks noGrp="1"/>
          </p:cNvSpPr>
          <p:nvPr>
            <p:ph type="body" sz="quarter" idx="15"/>
          </p:nvPr>
        </p:nvSpPr>
        <p:spPr/>
        <p:txBody>
          <a:bodyPr/>
          <a:lstStyle/>
          <a:p>
            <a:r>
              <a:rPr lang="nl-BE" dirty="0"/>
              <a:t>Kristof Hectors</a:t>
            </a:r>
          </a:p>
        </p:txBody>
      </p:sp>
      <p:sp>
        <p:nvSpPr>
          <p:cNvPr id="38" name="Title 37">
            <a:extLst>
              <a:ext uri="{FF2B5EF4-FFF2-40B4-BE49-F238E27FC236}">
                <a16:creationId xmlns:a16="http://schemas.microsoft.com/office/drawing/2014/main" id="{0E0A2B2F-C51A-40AA-A641-0AB95121286E}"/>
              </a:ext>
            </a:extLst>
          </p:cNvPr>
          <p:cNvSpPr>
            <a:spLocks noGrp="1"/>
          </p:cNvSpPr>
          <p:nvPr>
            <p:ph type="title"/>
          </p:nvPr>
        </p:nvSpPr>
        <p:spPr/>
        <p:txBody>
          <a:bodyPr>
            <a:normAutofit fontScale="90000"/>
          </a:bodyPr>
          <a:lstStyle/>
          <a:p>
            <a:r>
              <a:rPr lang="nl-BE" sz="2400" b="1" dirty="0">
                <a:solidFill>
                  <a:schemeClr val="accent6">
                    <a:lumMod val="50000"/>
                  </a:schemeClr>
                </a:solidFill>
              </a:rPr>
              <a:t>A. European Green Deal</a:t>
            </a:r>
            <a:endParaRPr lang="nl-BE" dirty="0"/>
          </a:p>
        </p:txBody>
      </p:sp>
      <p:sp>
        <p:nvSpPr>
          <p:cNvPr id="39" name="Text Placeholder 38">
            <a:extLst>
              <a:ext uri="{FF2B5EF4-FFF2-40B4-BE49-F238E27FC236}">
                <a16:creationId xmlns:a16="http://schemas.microsoft.com/office/drawing/2014/main" id="{E398D038-4420-4FF5-AEE9-5DB1D1475ABA}"/>
              </a:ext>
            </a:extLst>
          </p:cNvPr>
          <p:cNvSpPr>
            <a:spLocks noGrp="1"/>
          </p:cNvSpPr>
          <p:nvPr>
            <p:ph type="body" sz="quarter" idx="13"/>
          </p:nvPr>
        </p:nvSpPr>
        <p:spPr/>
        <p:txBody>
          <a:bodyPr/>
          <a:lstStyle/>
          <a:p>
            <a:r>
              <a:rPr lang="nl-BE" dirty="0"/>
              <a:t>I. Europese hoekstenen</a:t>
            </a:r>
          </a:p>
        </p:txBody>
      </p:sp>
      <p:sp>
        <p:nvSpPr>
          <p:cNvPr id="43" name="Slide Number Placeholder 42">
            <a:extLst>
              <a:ext uri="{FF2B5EF4-FFF2-40B4-BE49-F238E27FC236}">
                <a16:creationId xmlns:a16="http://schemas.microsoft.com/office/drawing/2014/main" id="{81F2BAFF-2E16-4641-8EF5-E9F340601E55}"/>
              </a:ext>
            </a:extLst>
          </p:cNvPr>
          <p:cNvSpPr>
            <a:spLocks noGrp="1"/>
          </p:cNvSpPr>
          <p:nvPr>
            <p:ph type="sldNum" sz="quarter" idx="12"/>
          </p:nvPr>
        </p:nvSpPr>
        <p:spPr/>
        <p:txBody>
          <a:bodyPr/>
          <a:lstStyle/>
          <a:p>
            <a:fld id="{6B3EA299-E178-4459-8E12-244541B534EF}" type="slidenum">
              <a:rPr lang="nl-BE" smtClean="0"/>
              <a:t>4</a:t>
            </a:fld>
            <a:endParaRPr lang="nl-BE"/>
          </a:p>
        </p:txBody>
      </p:sp>
      <p:sp>
        <p:nvSpPr>
          <p:cNvPr id="11" name="Content Placeholder 4">
            <a:extLst>
              <a:ext uri="{FF2B5EF4-FFF2-40B4-BE49-F238E27FC236}">
                <a16:creationId xmlns:a16="http://schemas.microsoft.com/office/drawing/2014/main" id="{37188148-2E1B-4072-9079-3F17B07AC349}"/>
              </a:ext>
            </a:extLst>
          </p:cNvPr>
          <p:cNvSpPr>
            <a:spLocks noGrp="1"/>
          </p:cNvSpPr>
          <p:nvPr>
            <p:ph sz="quarter" idx="16"/>
          </p:nvPr>
        </p:nvSpPr>
        <p:spPr>
          <a:xfrm>
            <a:off x="681445" y="1576992"/>
            <a:ext cx="6633755" cy="4499430"/>
          </a:xfrm>
        </p:spPr>
        <p:txBody>
          <a:bodyPr>
            <a:normAutofit/>
          </a:bodyPr>
          <a:lstStyle/>
          <a:p>
            <a:pPr marL="285750" indent="-285750">
              <a:buFont typeface="Wingdings" panose="05000000000000000000" pitchFamily="2" charset="2"/>
              <a:buChar char="§"/>
            </a:pPr>
            <a:r>
              <a:rPr lang="nl-BE" sz="1600" b="1" dirty="0"/>
              <a:t>Wat?</a:t>
            </a:r>
          </a:p>
          <a:p>
            <a:pPr marL="800100" lvl="1" indent="-342900">
              <a:buFont typeface="Wingdings" panose="05000000000000000000" pitchFamily="2" charset="2"/>
              <a:buChar char="Ø"/>
            </a:pPr>
            <a:r>
              <a:rPr lang="nl-BE" sz="1400" dirty="0">
                <a:sym typeface="Wingdings" panose="05000000000000000000" pitchFamily="2" charset="2"/>
              </a:rPr>
              <a:t>2030 = Emissieverlaging van 55%</a:t>
            </a:r>
          </a:p>
          <a:p>
            <a:pPr marL="800100" lvl="1" indent="-342900">
              <a:buFont typeface="Wingdings" panose="05000000000000000000" pitchFamily="2" charset="2"/>
              <a:buChar char="Ø"/>
            </a:pPr>
            <a:r>
              <a:rPr lang="nl-BE" sz="1400" dirty="0">
                <a:sym typeface="Wingdings" panose="05000000000000000000" pitchFamily="2" charset="2"/>
              </a:rPr>
              <a:t>2050 = EU als eerste klimaat neutrale continent</a:t>
            </a:r>
          </a:p>
          <a:p>
            <a:pPr marL="800100" lvl="1" indent="-342900">
              <a:buFont typeface="Wingdings" panose="05000000000000000000" pitchFamily="2" charset="2"/>
              <a:buChar char="Ø"/>
            </a:pPr>
            <a:r>
              <a:rPr lang="nl-BE" sz="1400" dirty="0">
                <a:sym typeface="Wingdings" panose="05000000000000000000" pitchFamily="2" charset="2"/>
              </a:rPr>
              <a:t>Europese Klimaatwet: klimaatneutraliteit tegen 2050</a:t>
            </a:r>
          </a:p>
          <a:p>
            <a:pPr marL="342900" indent="-342900">
              <a:buFont typeface="Wingdings" panose="05000000000000000000" pitchFamily="2" charset="2"/>
              <a:buChar char="§"/>
            </a:pPr>
            <a:r>
              <a:rPr lang="nl-BE" sz="1600" b="1" dirty="0"/>
              <a:t>In Vlaanderen?</a:t>
            </a:r>
          </a:p>
          <a:p>
            <a:pPr marL="742950" lvl="1" indent="-285750">
              <a:buFont typeface="Wingdings" panose="05000000000000000000" pitchFamily="2" charset="2"/>
              <a:buChar char="Ø"/>
            </a:pPr>
            <a:r>
              <a:rPr lang="nl-BE" sz="1400" dirty="0">
                <a:sym typeface="Wingdings" panose="05000000000000000000" pitchFamily="2" charset="2"/>
              </a:rPr>
              <a:t>Vlaams Regeerakkoord 2019-2024 = betaalbaarheid?</a:t>
            </a:r>
          </a:p>
          <a:p>
            <a:pPr marL="742950" lvl="1" indent="-285750">
              <a:buFont typeface="Wingdings" panose="05000000000000000000" pitchFamily="2" charset="2"/>
              <a:buChar char="Ø"/>
            </a:pPr>
            <a:r>
              <a:rPr lang="nl-BE" sz="1400" dirty="0">
                <a:sym typeface="Wingdings" panose="05000000000000000000" pitchFamily="2" charset="2"/>
              </a:rPr>
              <a:t>Vlaams Adaptatiebeleid 2021-2030: kwetsbaarheid en weerbaarheid Vlaanderen voor klimaatverandering</a:t>
            </a:r>
          </a:p>
          <a:p>
            <a:pPr marL="1085850" lvl="2" indent="-285750">
              <a:buFont typeface="Wingdings" panose="05000000000000000000" pitchFamily="2" charset="2"/>
              <a:buChar char="Ø"/>
            </a:pPr>
            <a:r>
              <a:rPr lang="nl-BE" sz="1050" dirty="0">
                <a:sym typeface="Wingdings" panose="05000000000000000000" pitchFamily="2" charset="2"/>
              </a:rPr>
              <a:t>groenblauwe netwerken tegen droogte, hitte en wateroverlast</a:t>
            </a:r>
          </a:p>
          <a:p>
            <a:pPr marL="1085850" lvl="2" indent="-285750">
              <a:buFont typeface="Wingdings" panose="05000000000000000000" pitchFamily="2" charset="2"/>
              <a:buChar char="Ø"/>
            </a:pPr>
            <a:r>
              <a:rPr lang="nl-BE" sz="1050" dirty="0">
                <a:sym typeface="Wingdings" panose="05000000000000000000" pitchFamily="2" charset="2"/>
              </a:rPr>
              <a:t>klimaat adaptief (ver)bouwen en infrastructuur</a:t>
            </a:r>
          </a:p>
          <a:p>
            <a:pPr marL="1085850" lvl="2" indent="-285750">
              <a:buFont typeface="Wingdings" panose="05000000000000000000" pitchFamily="2" charset="2"/>
              <a:buChar char="Ø"/>
            </a:pPr>
            <a:r>
              <a:rPr lang="nl-BE" sz="1050" dirty="0">
                <a:sym typeface="Wingdings" panose="05000000000000000000" pitchFamily="2" charset="2"/>
              </a:rPr>
              <a:t>terugdringen ruimtebeslag en verharding</a:t>
            </a:r>
          </a:p>
          <a:p>
            <a:pPr marL="1085850" lvl="2" indent="-285750">
              <a:buFont typeface="Wingdings" panose="05000000000000000000" pitchFamily="2" charset="2"/>
              <a:buChar char="Ø"/>
            </a:pPr>
            <a:r>
              <a:rPr lang="nl-BE" sz="1050" dirty="0">
                <a:sym typeface="Wingdings" panose="05000000000000000000" pitchFamily="2" charset="2"/>
              </a:rPr>
              <a:t>mogelijkheden voor complexe projecten op het vlak van klimaat, energie en circulaire economie onderzoeken </a:t>
            </a:r>
          </a:p>
          <a:p>
            <a:pPr marL="742950" lvl="1" indent="-285750">
              <a:buFont typeface="Wingdings" panose="05000000000000000000" pitchFamily="2" charset="2"/>
              <a:buChar char="Ø"/>
            </a:pPr>
            <a:r>
              <a:rPr lang="nl-BE" sz="1400" dirty="0">
                <a:sym typeface="Wingdings" panose="05000000000000000000" pitchFamily="2" charset="2"/>
              </a:rPr>
              <a:t>Belgische Klimaatzaak – vonnis 17 juni 2021: maar hoger beroep door VZW Klimaatzaak</a:t>
            </a:r>
          </a:p>
          <a:p>
            <a:pPr marL="0" indent="0">
              <a:buNone/>
            </a:pPr>
            <a:endParaRPr lang="nl-BE" dirty="0"/>
          </a:p>
        </p:txBody>
      </p:sp>
      <p:pic>
        <p:nvPicPr>
          <p:cNvPr id="12" name="Picture 11">
            <a:extLst>
              <a:ext uri="{FF2B5EF4-FFF2-40B4-BE49-F238E27FC236}">
                <a16:creationId xmlns:a16="http://schemas.microsoft.com/office/drawing/2014/main" id="{6D97B0E3-F93B-4110-9C9F-F6217DC4D9DA}"/>
              </a:ext>
            </a:extLst>
          </p:cNvPr>
          <p:cNvPicPr>
            <a:picLocks noChangeAspect="1"/>
          </p:cNvPicPr>
          <p:nvPr/>
        </p:nvPicPr>
        <p:blipFill rotWithShape="1">
          <a:blip r:embed="rId2"/>
          <a:srcRect t="21031"/>
          <a:stretch/>
        </p:blipFill>
        <p:spPr>
          <a:xfrm>
            <a:off x="1482588" y="5161155"/>
            <a:ext cx="3440312" cy="413423"/>
          </a:xfrm>
          <a:prstGeom prst="rect">
            <a:avLst/>
          </a:prstGeom>
        </p:spPr>
      </p:pic>
      <p:pic>
        <p:nvPicPr>
          <p:cNvPr id="15" name="Picture 2" descr="See the source image">
            <a:extLst>
              <a:ext uri="{FF2B5EF4-FFF2-40B4-BE49-F238E27FC236}">
                <a16:creationId xmlns:a16="http://schemas.microsoft.com/office/drawing/2014/main" id="{F0F65C07-8203-4A7B-8962-1159BC2C0631}"/>
              </a:ext>
            </a:extLst>
          </p:cNvPr>
          <p:cNvPicPr>
            <a:picLocks noGrp="1" noChangeAspect="1" noChangeArrowheads="1"/>
          </p:cNvPicPr>
          <p:nvPr>
            <p:ph type="pic" sz="quarter" idx="17"/>
          </p:nvPr>
        </p:nvPicPr>
        <p:blipFill>
          <a:blip r:embed="rId3">
            <a:extLst>
              <a:ext uri="{28A0092B-C50C-407E-A947-70E740481C1C}">
                <a14:useLocalDpi xmlns:a14="http://schemas.microsoft.com/office/drawing/2010/main" val="0"/>
              </a:ext>
            </a:extLst>
          </a:blip>
          <a:srcRect l="9619" r="9619"/>
          <a:stretch>
            <a:fillRect/>
          </a:stretch>
        </p:blipFill>
        <p:spPr bwMode="auto">
          <a:xfrm>
            <a:off x="7315200" y="1947258"/>
            <a:ext cx="403860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Placeholder 6">
            <a:extLst>
              <a:ext uri="{FF2B5EF4-FFF2-40B4-BE49-F238E27FC236}">
                <a16:creationId xmlns:a16="http://schemas.microsoft.com/office/drawing/2014/main" id="{F0936C3C-5294-4776-B475-BBFDDD192E6B}"/>
              </a:ext>
            </a:extLst>
          </p:cNvPr>
          <p:cNvPicPr>
            <a:picLocks noGrp="1" noChangeAspect="1"/>
          </p:cNvPicPr>
          <p:nvPr>
            <p:ph type="pic" sz="quarter" idx="14"/>
          </p:nvPr>
        </p:nvPicPr>
        <p:blipFill rotWithShape="1">
          <a:blip r:embed="rId4"/>
          <a:srcRect t="2713" b="2713"/>
          <a:stretch/>
        </p:blipFill>
        <p:spPr>
          <a:xfrm>
            <a:off x="11353800" y="0"/>
            <a:ext cx="838200" cy="614363"/>
          </a:xfrm>
          <a:prstGeom prst="rect">
            <a:avLst/>
          </a:prstGeom>
        </p:spPr>
      </p:pic>
    </p:spTree>
    <p:extLst>
      <p:ext uri="{BB962C8B-B14F-4D97-AF65-F5344CB8AC3E}">
        <p14:creationId xmlns:p14="http://schemas.microsoft.com/office/powerpoint/2010/main" val="31716889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9783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81486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A765259-EEA2-490A-AF83-DDCDF1E505A2}"/>
              </a:ext>
            </a:extLst>
          </p:cNvPr>
          <p:cNvSpPr>
            <a:spLocks noGrp="1"/>
          </p:cNvSpPr>
          <p:nvPr>
            <p:ph type="body" sz="quarter" idx="17"/>
          </p:nvPr>
        </p:nvSpPr>
        <p:spPr/>
        <p:txBody>
          <a:bodyPr>
            <a:noAutofit/>
          </a:bodyPr>
          <a:lstStyle/>
          <a:p>
            <a:pPr marL="0" marR="0" lvl="0" indent="0" algn="l" defTabSz="914400" rtl="0" eaLnBrk="1" fontAlgn="auto" latinLnBrk="0" hangingPunct="1">
              <a:lnSpc>
                <a:spcPct val="70000"/>
              </a:lnSpc>
              <a:spcBef>
                <a:spcPts val="1000"/>
              </a:spcBef>
              <a:spcAft>
                <a:spcPts val="0"/>
              </a:spcAft>
              <a:buClrTx/>
              <a:buSzTx/>
              <a:buFont typeface="Wingdings" panose="05000000000000000000" pitchFamily="2" charset="2"/>
              <a:buNone/>
              <a:tabLst/>
              <a:defRPr/>
            </a:pPr>
            <a:r>
              <a:rPr kumimoji="0" lang="nl-BE" sz="1600" b="1" i="0" u="none" strike="noStrike" kern="1200" cap="none" spc="0" normalizeH="0" baseline="0" noProof="0" dirty="0">
                <a:ln>
                  <a:noFill/>
                </a:ln>
                <a:effectLst/>
                <a:uLnTx/>
                <a:uFillTx/>
                <a:cs typeface="Helvetica" panose="020B0604020202020204" pitchFamily="34" charset="0"/>
              </a:rPr>
              <a:t>Kristof Hectors</a:t>
            </a:r>
          </a:p>
          <a:p>
            <a:pPr marL="0" marR="0" lvl="0" indent="0" algn="l" defTabSz="914400" rtl="0" eaLnBrk="1" fontAlgn="auto" latinLnBrk="0" hangingPunct="1">
              <a:lnSpc>
                <a:spcPct val="70000"/>
              </a:lnSpc>
              <a:spcBef>
                <a:spcPts val="1000"/>
              </a:spcBef>
              <a:spcAft>
                <a:spcPts val="0"/>
              </a:spcAft>
              <a:buClrTx/>
              <a:buSzTx/>
              <a:buFont typeface="Wingdings" panose="05000000000000000000" pitchFamily="2" charset="2"/>
              <a:buNone/>
              <a:tabLst/>
              <a:defRPr/>
            </a:pPr>
            <a:r>
              <a:rPr kumimoji="0" lang="nl-BE" sz="1600" b="0" i="0" u="none" strike="noStrike" kern="1200" cap="none" spc="0" normalizeH="0" baseline="0" noProof="0" dirty="0">
                <a:ln>
                  <a:noFill/>
                </a:ln>
                <a:effectLst/>
                <a:uLnTx/>
                <a:uFillTx/>
                <a:cs typeface="Helvetica" panose="020B0604020202020204" pitchFamily="34" charset="0"/>
              </a:rPr>
              <a:t>m. +32 484 443 173</a:t>
            </a:r>
          </a:p>
          <a:p>
            <a:pPr marL="0" marR="0" lvl="0" indent="0" algn="l" defTabSz="914400" rtl="0" eaLnBrk="1" fontAlgn="auto" latinLnBrk="0" hangingPunct="1">
              <a:lnSpc>
                <a:spcPct val="70000"/>
              </a:lnSpc>
              <a:spcBef>
                <a:spcPts val="1000"/>
              </a:spcBef>
              <a:spcAft>
                <a:spcPts val="0"/>
              </a:spcAft>
              <a:buClrTx/>
              <a:buSzTx/>
              <a:buFont typeface="Wingdings" panose="05000000000000000000" pitchFamily="2" charset="2"/>
              <a:buNone/>
              <a:tabLst/>
              <a:defRPr/>
            </a:pPr>
            <a:r>
              <a:rPr lang="nl-BE" sz="1600" dirty="0">
                <a:cs typeface="Helvetica" panose="020B0604020202020204" pitchFamily="34" charset="0"/>
                <a:hlinkClick r:id="rId2">
                  <a:extLst>
                    <a:ext uri="{A12FA001-AC4F-418D-AE19-62706E023703}">
                      <ahyp:hlinkClr xmlns:ahyp="http://schemas.microsoft.com/office/drawing/2018/hyperlinkcolor" val="tx"/>
                    </a:ext>
                  </a:extLst>
                </a:hlinkClick>
              </a:rPr>
              <a:t>k</a:t>
            </a:r>
            <a:r>
              <a:rPr kumimoji="0" lang="nl-BE" sz="1600" b="0" i="0" u="none" strike="noStrike" kern="1200" cap="none" spc="0" normalizeH="0" baseline="0" noProof="0" dirty="0">
                <a:ln>
                  <a:noFill/>
                </a:ln>
                <a:effectLst/>
                <a:uLnTx/>
                <a:uFillTx/>
                <a:cs typeface="Helvetica" panose="020B0604020202020204" pitchFamily="34" charset="0"/>
                <a:hlinkClick r:id="rId2">
                  <a:extLst>
                    <a:ext uri="{A12FA001-AC4F-418D-AE19-62706E023703}">
                      <ahyp:hlinkClr xmlns:ahyp="http://schemas.microsoft.com/office/drawing/2018/hyperlinkcolor" val="tx"/>
                    </a:ext>
                  </a:extLst>
                </a:hlinkClick>
              </a:rPr>
              <a:t>ristof.hectors@schoups.be</a:t>
            </a:r>
            <a:endParaRPr kumimoji="0" lang="nl-BE" sz="1600" b="0" i="0" u="none" strike="noStrike" kern="1200" cap="none" spc="0" normalizeH="0" baseline="0" noProof="0" dirty="0">
              <a:ln>
                <a:noFill/>
              </a:ln>
              <a:effectLst/>
              <a:uLnTx/>
              <a:uFillTx/>
              <a:cs typeface="Helvetica" panose="020B0604020202020204" pitchFamily="34" charset="0"/>
            </a:endParaRPr>
          </a:p>
        </p:txBody>
      </p:sp>
      <p:sp>
        <p:nvSpPr>
          <p:cNvPr id="4" name="Text Placeholder 3">
            <a:extLst>
              <a:ext uri="{FF2B5EF4-FFF2-40B4-BE49-F238E27FC236}">
                <a16:creationId xmlns:a16="http://schemas.microsoft.com/office/drawing/2014/main" id="{348A53BB-F60B-4897-A329-5F4DA3C147EA}"/>
              </a:ext>
            </a:extLst>
          </p:cNvPr>
          <p:cNvSpPr>
            <a:spLocks noGrp="1"/>
          </p:cNvSpPr>
          <p:nvPr>
            <p:ph type="body" sz="quarter" idx="18"/>
          </p:nvPr>
        </p:nvSpPr>
        <p:spPr/>
        <p:txBody>
          <a:bodyPr>
            <a:noAutofit/>
          </a:bodyPr>
          <a:lstStyle/>
          <a:p>
            <a:pPr marL="0" marR="0" lvl="0" indent="0" algn="l" defTabSz="914400" rtl="0" eaLnBrk="1" fontAlgn="auto" latinLnBrk="0" hangingPunct="1">
              <a:lnSpc>
                <a:spcPct val="70000"/>
              </a:lnSpc>
              <a:spcBef>
                <a:spcPts val="1000"/>
              </a:spcBef>
              <a:spcAft>
                <a:spcPts val="0"/>
              </a:spcAft>
              <a:buClrTx/>
              <a:buSzTx/>
              <a:buFont typeface="Wingdings" panose="05000000000000000000" pitchFamily="2" charset="2"/>
              <a:buNone/>
              <a:tabLst/>
              <a:defRPr/>
            </a:pPr>
            <a:r>
              <a:rPr kumimoji="0" lang="nl-BE" sz="1600" b="1" i="0" u="none" strike="noStrike" kern="1200" cap="none" spc="0" normalizeH="0" baseline="0" noProof="0" dirty="0">
                <a:ln>
                  <a:noFill/>
                </a:ln>
                <a:effectLst/>
                <a:uLnTx/>
                <a:uFillTx/>
                <a:cs typeface="Helvetica" panose="020B0604020202020204" pitchFamily="34" charset="0"/>
              </a:rPr>
              <a:t>Roel Meeus</a:t>
            </a:r>
          </a:p>
          <a:p>
            <a:pPr marL="0" marR="0" lvl="0" indent="0" algn="l" defTabSz="914400" rtl="0" eaLnBrk="1" fontAlgn="auto" latinLnBrk="0" hangingPunct="1">
              <a:lnSpc>
                <a:spcPct val="70000"/>
              </a:lnSpc>
              <a:spcBef>
                <a:spcPts val="1000"/>
              </a:spcBef>
              <a:spcAft>
                <a:spcPts val="0"/>
              </a:spcAft>
              <a:buClrTx/>
              <a:buSzTx/>
              <a:buFont typeface="Wingdings" panose="05000000000000000000" pitchFamily="2" charset="2"/>
              <a:buNone/>
              <a:tabLst/>
              <a:defRPr/>
            </a:pPr>
            <a:r>
              <a:rPr kumimoji="0" lang="nl-BE" sz="1600" b="0" i="0" u="none" strike="noStrike" kern="1200" cap="none" spc="0" normalizeH="0" baseline="0" noProof="0" dirty="0">
                <a:ln>
                  <a:noFill/>
                </a:ln>
                <a:effectLst/>
                <a:uLnTx/>
                <a:uFillTx/>
                <a:cs typeface="Helvetica" panose="020B0604020202020204" pitchFamily="34" charset="0"/>
              </a:rPr>
              <a:t>m. </a:t>
            </a:r>
            <a:r>
              <a:rPr lang="nl-BE" sz="1600" dirty="0">
                <a:cs typeface="Helvetica" panose="020B0604020202020204" pitchFamily="34" charset="0"/>
              </a:rPr>
              <a:t>+32 499 212 941</a:t>
            </a:r>
            <a:endParaRPr kumimoji="0" lang="nl-BE" sz="1600" b="0" i="0" u="none" strike="noStrike" kern="1200" cap="none" spc="0" normalizeH="0" baseline="0" noProof="0" dirty="0">
              <a:ln>
                <a:noFill/>
              </a:ln>
              <a:effectLst/>
              <a:uLnTx/>
              <a:uFillTx/>
              <a:cs typeface="Helvetica" panose="020B0604020202020204" pitchFamily="34" charset="0"/>
            </a:endParaRPr>
          </a:p>
          <a:p>
            <a:pPr marL="0" marR="0" lvl="0" indent="0" algn="l" defTabSz="914400" rtl="0" eaLnBrk="1" fontAlgn="auto" latinLnBrk="0" hangingPunct="1">
              <a:lnSpc>
                <a:spcPct val="70000"/>
              </a:lnSpc>
              <a:spcBef>
                <a:spcPts val="1000"/>
              </a:spcBef>
              <a:spcAft>
                <a:spcPts val="0"/>
              </a:spcAft>
              <a:buClrTx/>
              <a:buSzTx/>
              <a:buFont typeface="Wingdings" panose="05000000000000000000" pitchFamily="2" charset="2"/>
              <a:buNone/>
              <a:tabLst/>
              <a:defRPr/>
            </a:pPr>
            <a:r>
              <a:rPr kumimoji="0" lang="nl-BE" sz="1600" b="0" i="0" u="none" strike="noStrike" kern="1200" cap="none" spc="0" normalizeH="0" baseline="0" noProof="0" dirty="0">
                <a:ln>
                  <a:noFill/>
                </a:ln>
                <a:effectLst/>
                <a:uLnTx/>
                <a:uFillTx/>
                <a:cs typeface="Helvetica" panose="020B0604020202020204" pitchFamily="34" charset="0"/>
                <a:hlinkClick r:id="rId2">
                  <a:extLst>
                    <a:ext uri="{A12FA001-AC4F-418D-AE19-62706E023703}">
                      <ahyp:hlinkClr xmlns:ahyp="http://schemas.microsoft.com/office/drawing/2018/hyperlinkcolor" val="tx"/>
                    </a:ext>
                  </a:extLst>
                </a:hlinkClick>
              </a:rPr>
              <a:t>roel.meeus@schoups.be</a:t>
            </a:r>
            <a:endParaRPr kumimoji="0" lang="nl-BE" sz="1600" b="0" i="0" u="none" strike="noStrike" kern="1200" cap="none" spc="0" normalizeH="0" baseline="0" noProof="0" dirty="0">
              <a:ln>
                <a:noFill/>
              </a:ln>
              <a:effectLst/>
              <a:uLnTx/>
              <a:uFillTx/>
              <a:cs typeface="Helvetica" panose="020B0604020202020204" pitchFamily="34" charset="0"/>
            </a:endParaRPr>
          </a:p>
        </p:txBody>
      </p:sp>
      <p:pic>
        <p:nvPicPr>
          <p:cNvPr id="7" name="Picture Placeholder 6">
            <a:extLst>
              <a:ext uri="{FF2B5EF4-FFF2-40B4-BE49-F238E27FC236}">
                <a16:creationId xmlns:a16="http://schemas.microsoft.com/office/drawing/2014/main" id="{5B562A12-CA88-4A85-AF64-3924A57FF0F6}"/>
              </a:ext>
            </a:extLst>
          </p:cNvPr>
          <p:cNvPicPr>
            <a:picLocks noGrp="1" noChangeAspect="1"/>
          </p:cNvPicPr>
          <p:nvPr>
            <p:ph type="pic" sz="quarter" idx="13"/>
          </p:nvPr>
        </p:nvPicPr>
        <p:blipFill rotWithShape="1">
          <a:blip r:embed="rId3"/>
          <a:srcRect l="10492" r="10492"/>
          <a:stretch/>
        </p:blipFill>
        <p:spPr>
          <a:xfrm>
            <a:off x="3125788" y="1460500"/>
            <a:ext cx="909637" cy="892175"/>
          </a:xfrm>
          <a:prstGeom prst="rect">
            <a:avLst/>
          </a:prstGeom>
        </p:spPr>
      </p:pic>
      <p:pic>
        <p:nvPicPr>
          <p:cNvPr id="8" name="Picture Placeholder 7">
            <a:extLst>
              <a:ext uri="{FF2B5EF4-FFF2-40B4-BE49-F238E27FC236}">
                <a16:creationId xmlns:a16="http://schemas.microsoft.com/office/drawing/2014/main" id="{7967206A-035F-44FD-AD09-807AA6A905CD}"/>
              </a:ext>
            </a:extLst>
          </p:cNvPr>
          <p:cNvPicPr>
            <a:picLocks noGrp="1" noChangeAspect="1"/>
          </p:cNvPicPr>
          <p:nvPr>
            <p:ph type="pic" sz="quarter" idx="19"/>
          </p:nvPr>
        </p:nvPicPr>
        <p:blipFill rotWithShape="1">
          <a:blip r:embed="rId4"/>
          <a:srcRect l="10492" r="10492"/>
          <a:stretch/>
        </p:blipFill>
        <p:spPr>
          <a:xfrm>
            <a:off x="3125788" y="2876550"/>
            <a:ext cx="909637" cy="892175"/>
          </a:xfrm>
        </p:spPr>
      </p:pic>
    </p:spTree>
    <p:extLst>
      <p:ext uri="{BB962C8B-B14F-4D97-AF65-F5344CB8AC3E}">
        <p14:creationId xmlns:p14="http://schemas.microsoft.com/office/powerpoint/2010/main" val="33899012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 Placeholder 40">
            <a:extLst>
              <a:ext uri="{FF2B5EF4-FFF2-40B4-BE49-F238E27FC236}">
                <a16:creationId xmlns:a16="http://schemas.microsoft.com/office/drawing/2014/main" id="{7D103D2B-D882-4CBD-8973-441B4FCF550A}"/>
              </a:ext>
            </a:extLst>
          </p:cNvPr>
          <p:cNvSpPr>
            <a:spLocks noGrp="1"/>
          </p:cNvSpPr>
          <p:nvPr>
            <p:ph type="body" sz="quarter" idx="15"/>
          </p:nvPr>
        </p:nvSpPr>
        <p:spPr/>
        <p:txBody>
          <a:bodyPr/>
          <a:lstStyle/>
          <a:p>
            <a:r>
              <a:rPr lang="nl-BE" dirty="0"/>
              <a:t>Kristof Hectors</a:t>
            </a:r>
          </a:p>
        </p:txBody>
      </p:sp>
      <p:sp>
        <p:nvSpPr>
          <p:cNvPr id="38" name="Title 37">
            <a:extLst>
              <a:ext uri="{FF2B5EF4-FFF2-40B4-BE49-F238E27FC236}">
                <a16:creationId xmlns:a16="http://schemas.microsoft.com/office/drawing/2014/main" id="{0E0A2B2F-C51A-40AA-A641-0AB95121286E}"/>
              </a:ext>
            </a:extLst>
          </p:cNvPr>
          <p:cNvSpPr>
            <a:spLocks noGrp="1"/>
          </p:cNvSpPr>
          <p:nvPr>
            <p:ph type="title"/>
          </p:nvPr>
        </p:nvSpPr>
        <p:spPr/>
        <p:txBody>
          <a:bodyPr>
            <a:normAutofit/>
          </a:bodyPr>
          <a:lstStyle/>
          <a:p>
            <a:r>
              <a:rPr lang="nl-BE" sz="2000" b="1" dirty="0">
                <a:solidFill>
                  <a:schemeClr val="accent6">
                    <a:lumMod val="50000"/>
                  </a:schemeClr>
                </a:solidFill>
              </a:rPr>
              <a:t>B. Maatregelenpakket Fit For 55</a:t>
            </a:r>
            <a:endParaRPr lang="nl-BE" sz="2000" b="1" i="1" dirty="0"/>
          </a:p>
        </p:txBody>
      </p:sp>
      <p:sp>
        <p:nvSpPr>
          <p:cNvPr id="39" name="Text Placeholder 38">
            <a:extLst>
              <a:ext uri="{FF2B5EF4-FFF2-40B4-BE49-F238E27FC236}">
                <a16:creationId xmlns:a16="http://schemas.microsoft.com/office/drawing/2014/main" id="{E398D038-4420-4FF5-AEE9-5DB1D1475ABA}"/>
              </a:ext>
            </a:extLst>
          </p:cNvPr>
          <p:cNvSpPr>
            <a:spLocks noGrp="1"/>
          </p:cNvSpPr>
          <p:nvPr>
            <p:ph type="body" sz="quarter" idx="13"/>
          </p:nvPr>
        </p:nvSpPr>
        <p:spPr>
          <a:xfrm>
            <a:off x="409303" y="2840"/>
            <a:ext cx="12192000" cy="614363"/>
          </a:xfrm>
        </p:spPr>
        <p:txBody>
          <a:bodyPr/>
          <a:lstStyle/>
          <a:p>
            <a:r>
              <a:rPr lang="nl-BE" dirty="0"/>
              <a:t>I. Europese hoekstenen</a:t>
            </a:r>
            <a:endParaRPr lang="nl-BE" i="1" dirty="0"/>
          </a:p>
        </p:txBody>
      </p:sp>
      <p:sp>
        <p:nvSpPr>
          <p:cNvPr id="43" name="Slide Number Placeholder 42">
            <a:extLst>
              <a:ext uri="{FF2B5EF4-FFF2-40B4-BE49-F238E27FC236}">
                <a16:creationId xmlns:a16="http://schemas.microsoft.com/office/drawing/2014/main" id="{81F2BAFF-2E16-4641-8EF5-E9F340601E55}"/>
              </a:ext>
            </a:extLst>
          </p:cNvPr>
          <p:cNvSpPr>
            <a:spLocks noGrp="1"/>
          </p:cNvSpPr>
          <p:nvPr>
            <p:ph type="sldNum" sz="quarter" idx="12"/>
          </p:nvPr>
        </p:nvSpPr>
        <p:spPr/>
        <p:txBody>
          <a:bodyPr/>
          <a:lstStyle/>
          <a:p>
            <a:fld id="{6B3EA299-E178-4459-8E12-244541B534EF}" type="slidenum">
              <a:rPr lang="nl-BE" smtClean="0"/>
              <a:t>5</a:t>
            </a:fld>
            <a:endParaRPr lang="nl-BE"/>
          </a:p>
        </p:txBody>
      </p:sp>
      <p:sp>
        <p:nvSpPr>
          <p:cNvPr id="16" name="Rectangle 15">
            <a:extLst>
              <a:ext uri="{FF2B5EF4-FFF2-40B4-BE49-F238E27FC236}">
                <a16:creationId xmlns:a16="http://schemas.microsoft.com/office/drawing/2014/main" id="{5914CAF5-A54E-4195-B31E-E1FB8E3485AC}"/>
              </a:ext>
            </a:extLst>
          </p:cNvPr>
          <p:cNvSpPr/>
          <p:nvPr/>
        </p:nvSpPr>
        <p:spPr>
          <a:xfrm>
            <a:off x="5171802" y="1733005"/>
            <a:ext cx="6565174" cy="4336019"/>
          </a:xfrm>
          <a:prstGeom prst="rect">
            <a:avLst/>
          </a:prstGeom>
          <a:solidFill>
            <a:srgbClr val="EEF7E9"/>
          </a:solidFill>
          <a:ln w="28575">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 typeface="Wingdings" panose="05000000000000000000" pitchFamily="2" charset="2"/>
              <a:buChar char="§"/>
            </a:pPr>
            <a:r>
              <a:rPr lang="nl-BE" sz="1400" b="1" dirty="0">
                <a:latin typeface="Trade Gothic LT Com" panose="020B0503040303020004" pitchFamily="34" charset="0"/>
              </a:rPr>
              <a:t>Wat</a:t>
            </a:r>
          </a:p>
          <a:p>
            <a:pPr marL="800100" lvl="1" indent="-342900">
              <a:buFont typeface="Wingdings" panose="05000000000000000000" pitchFamily="2" charset="2"/>
              <a:buChar char="Ø"/>
            </a:pPr>
            <a:r>
              <a:rPr lang="nl-BE" sz="1200" dirty="0">
                <a:latin typeface="Trade Gothic LT Com" panose="020B0503040303020004" pitchFamily="34" charset="0"/>
                <a:sym typeface="Wingdings" panose="05000000000000000000" pitchFamily="2" charset="2"/>
              </a:rPr>
              <a:t>Maatregelenpakket over alle beleidsdomeinen om klimaatopwarming tegen te gaan, </a:t>
            </a:r>
            <a:r>
              <a:rPr lang="nl-BE" sz="1200" dirty="0" err="1">
                <a:latin typeface="Trade Gothic LT Com" panose="020B0503040303020004" pitchFamily="34" charset="0"/>
                <a:sym typeface="Wingdings" panose="05000000000000000000" pitchFamily="2" charset="2"/>
              </a:rPr>
              <a:t>i.a</a:t>
            </a:r>
            <a:r>
              <a:rPr lang="nl-BE" sz="1200" dirty="0">
                <a:latin typeface="Trade Gothic LT Com" panose="020B0503040303020004" pitchFamily="34" charset="0"/>
                <a:sym typeface="Wingdings" panose="05000000000000000000" pitchFamily="2" charset="2"/>
              </a:rPr>
              <a:t>. inzake CO2-uitstoot van gebouwen en transport</a:t>
            </a:r>
          </a:p>
          <a:p>
            <a:pPr marL="800100" lvl="1" indent="-342900">
              <a:buFont typeface="Wingdings" panose="05000000000000000000" pitchFamily="2" charset="2"/>
              <a:buChar char="Ø"/>
            </a:pPr>
            <a:r>
              <a:rPr lang="nl-BE" sz="1200" dirty="0">
                <a:latin typeface="Trade Gothic LT Com" panose="020B0503040303020004" pitchFamily="34" charset="0"/>
                <a:sym typeface="Wingdings" panose="05000000000000000000" pitchFamily="2" charset="2"/>
              </a:rPr>
              <a:t>Lange termijn renovatiestrategieën</a:t>
            </a:r>
          </a:p>
          <a:p>
            <a:pPr marL="342900" indent="-342900">
              <a:buFont typeface="Wingdings" panose="05000000000000000000" pitchFamily="2" charset="2"/>
              <a:buChar char="§"/>
            </a:pPr>
            <a:r>
              <a:rPr lang="nl-BE" sz="1400" b="1" dirty="0">
                <a:latin typeface="Trade Gothic LT Com" panose="020B0503040303020004" pitchFamily="34" charset="0"/>
              </a:rPr>
              <a:t>Focus presentatie: duurzame en energie-efficiënte gebouwen</a:t>
            </a:r>
          </a:p>
          <a:p>
            <a:pPr marL="800100" lvl="1" indent="-342900">
              <a:buFont typeface="Wingdings" panose="05000000000000000000" pitchFamily="2" charset="2"/>
              <a:buChar char="Ø"/>
            </a:pPr>
            <a:r>
              <a:rPr lang="nl-BE" sz="1200" dirty="0">
                <a:latin typeface="Trade Gothic LT Com" panose="020B0503040303020004" pitchFamily="34" charset="0"/>
              </a:rPr>
              <a:t>Energie-efficiëntierichtlijn (EED) </a:t>
            </a:r>
          </a:p>
          <a:p>
            <a:pPr marL="1143000" lvl="2">
              <a:buFont typeface="Wingdings" panose="05000000000000000000" pitchFamily="2" charset="2"/>
              <a:buChar char="Ø"/>
            </a:pPr>
            <a:r>
              <a:rPr lang="nl-BE" sz="1050" dirty="0">
                <a:latin typeface="Trade Gothic LT Com" panose="020B0503040303020004" pitchFamily="34" charset="0"/>
              </a:rPr>
              <a:t>jaarlijks 3% van publieke sector gebouwen renoveren om ze energie-efficiënter te maken, minstens moeten ze de nationale minimumvereisten voor energieprestaties halen</a:t>
            </a:r>
          </a:p>
          <a:p>
            <a:pPr marL="800100" lvl="1" indent="-342900">
              <a:buFont typeface="Wingdings" panose="05000000000000000000" pitchFamily="2" charset="2"/>
              <a:buChar char="Ø"/>
            </a:pPr>
            <a:r>
              <a:rPr lang="nl-BE" sz="1200" dirty="0">
                <a:latin typeface="Trade Gothic LT Com" panose="020B0503040303020004" pitchFamily="34" charset="0"/>
              </a:rPr>
              <a:t>Richtlijn betreffende de energieprestaties van gebouwen (EPBD)</a:t>
            </a:r>
          </a:p>
          <a:p>
            <a:pPr marL="1143000" lvl="2">
              <a:buFont typeface="Wingdings" panose="05000000000000000000" pitchFamily="2" charset="2"/>
              <a:buChar char="Ø"/>
            </a:pPr>
            <a:r>
              <a:rPr lang="nl-BE" sz="1000" dirty="0">
                <a:latin typeface="Trade Gothic LT Com" panose="020B0503040303020004" pitchFamily="34" charset="0"/>
              </a:rPr>
              <a:t>renovatiesnelheid van gebouwen tot 2030 verdubbelen</a:t>
            </a:r>
          </a:p>
          <a:p>
            <a:pPr marL="1143000" lvl="2">
              <a:buFont typeface="Wingdings" panose="05000000000000000000" pitchFamily="2" charset="2"/>
              <a:buChar char="Ø"/>
            </a:pPr>
            <a:r>
              <a:rPr lang="nl-BE" sz="1000" dirty="0">
                <a:latin typeface="Trade Gothic LT Com" panose="020B0503040303020004" pitchFamily="34" charset="0"/>
              </a:rPr>
              <a:t>minimumvereisten voor verschillende types van gebouwen</a:t>
            </a:r>
          </a:p>
          <a:p>
            <a:pPr marL="1143000" lvl="2">
              <a:buFont typeface="Wingdings" panose="05000000000000000000" pitchFamily="2" charset="2"/>
              <a:buChar char="Ø"/>
            </a:pPr>
            <a:r>
              <a:rPr lang="nl-BE" sz="1000" dirty="0">
                <a:latin typeface="Trade Gothic LT Com" panose="020B0503040303020004" pitchFamily="34" charset="0"/>
              </a:rPr>
              <a:t>duurzame gebouwen met gezond binnenklimaat: link met technisch bouwsysteem, </a:t>
            </a:r>
            <a:r>
              <a:rPr lang="nl-BE" sz="1000" dirty="0" err="1">
                <a:latin typeface="Trade Gothic LT Com" panose="020B0503040303020004" pitchFamily="34" charset="0"/>
              </a:rPr>
              <a:t>i.a</a:t>
            </a:r>
            <a:r>
              <a:rPr lang="nl-BE" sz="1000" dirty="0">
                <a:latin typeface="Trade Gothic LT Com" panose="020B0503040303020004" pitchFamily="34" charset="0"/>
              </a:rPr>
              <a:t>. ventilatie, verwarming, airconditioning, </a:t>
            </a:r>
            <a:r>
              <a:rPr lang="nl-BE" sz="1000" dirty="0" err="1">
                <a:latin typeface="Trade Gothic LT Com" panose="020B0503040303020004" pitchFamily="34" charset="0"/>
              </a:rPr>
              <a:t>binnenzonwering</a:t>
            </a:r>
            <a:r>
              <a:rPr lang="nl-BE" sz="1000" dirty="0">
                <a:latin typeface="Trade Gothic LT Com" panose="020B0503040303020004" pitchFamily="34" charset="0"/>
              </a:rPr>
              <a:t>…</a:t>
            </a:r>
          </a:p>
          <a:p>
            <a:pPr marL="1143000" lvl="2">
              <a:buFont typeface="Wingdings" panose="05000000000000000000" pitchFamily="2" charset="2"/>
              <a:buChar char="Ø"/>
            </a:pPr>
            <a:r>
              <a:rPr lang="nl-BE" sz="1000" dirty="0">
                <a:latin typeface="Trade Gothic LT Com" panose="020B0503040303020004" pitchFamily="34" charset="0"/>
              </a:rPr>
              <a:t>herziening IEQ-norm (</a:t>
            </a:r>
            <a:r>
              <a:rPr lang="nl-BE" sz="1000" i="1" dirty="0">
                <a:latin typeface="Trade Gothic LT Com" panose="020B0503040303020004" pitchFamily="34" charset="0"/>
              </a:rPr>
              <a:t>Indoor </a:t>
            </a:r>
            <a:r>
              <a:rPr lang="nl-BE" sz="1000" i="1" dirty="0" err="1">
                <a:latin typeface="Trade Gothic LT Com" panose="020B0503040303020004" pitchFamily="34" charset="0"/>
              </a:rPr>
              <a:t>Environmental</a:t>
            </a:r>
            <a:r>
              <a:rPr lang="nl-BE" sz="1000" i="1" dirty="0">
                <a:latin typeface="Trade Gothic LT Com" panose="020B0503040303020004" pitchFamily="34" charset="0"/>
              </a:rPr>
              <a:t> </a:t>
            </a:r>
            <a:r>
              <a:rPr lang="nl-BE" sz="1000" i="1" dirty="0" err="1">
                <a:latin typeface="Trade Gothic LT Com" panose="020B0503040303020004" pitchFamily="34" charset="0"/>
              </a:rPr>
              <a:t>Quality</a:t>
            </a:r>
            <a:r>
              <a:rPr lang="nl-BE" sz="1000" dirty="0">
                <a:latin typeface="Trade Gothic LT Com" panose="020B0503040303020004" pitchFamily="34" charset="0"/>
              </a:rPr>
              <a:t>): parameters voor ontwerp en evaluatie van energieprestatie gebouwen inzake binnenklimaat, thermisch milieu, licht, geluid, ventilatie…</a:t>
            </a:r>
            <a:endParaRPr lang="nl-BE" sz="1200" dirty="0">
              <a:latin typeface="Trade Gothic LT Com" panose="020B0503040303020004" pitchFamily="34" charset="0"/>
            </a:endParaRPr>
          </a:p>
          <a:p>
            <a:pPr marL="800100" lvl="1" indent="-342900">
              <a:buFont typeface="Wingdings" panose="05000000000000000000" pitchFamily="2" charset="2"/>
              <a:buChar char="Ø"/>
            </a:pPr>
            <a:r>
              <a:rPr lang="nl-BE" sz="1200" dirty="0">
                <a:latin typeface="Trade Gothic LT Com" panose="020B0503040303020004" pitchFamily="34" charset="0"/>
              </a:rPr>
              <a:t>Voorstel aparte ETS-regeling voor verwarming gebouwen</a:t>
            </a:r>
          </a:p>
          <a:p>
            <a:pPr marL="1143000" lvl="2">
              <a:buFont typeface="Wingdings" panose="05000000000000000000" pitchFamily="2" charset="2"/>
              <a:buChar char="Ø"/>
            </a:pPr>
            <a:r>
              <a:rPr lang="nl-BE" sz="1000" dirty="0">
                <a:latin typeface="Trade Gothic LT Com" panose="020B0503040303020004" pitchFamily="34" charset="0"/>
              </a:rPr>
              <a:t>bedrijven laten betalen voor de uitgestoten emissies bij het verwarmen van gebouwen met fossiele brandstoffen</a:t>
            </a:r>
          </a:p>
          <a:p>
            <a:pPr marL="1143000" lvl="2">
              <a:buFont typeface="Wingdings" panose="05000000000000000000" pitchFamily="2" charset="2"/>
              <a:buChar char="Ø"/>
            </a:pPr>
            <a:r>
              <a:rPr lang="nl-BE" sz="1000" dirty="0">
                <a:latin typeface="Trade Gothic LT Com" panose="020B0503040303020004" pitchFamily="34" charset="0"/>
              </a:rPr>
              <a:t>verwarmingstoestellen vervangen door modernere technologie, waaronder hernieuwbare elektriciteit en biogas, en verhogen bouwschil om huisverwarmingsefficiëntie te verhogen (meer isolatie en energie-efficiënt glas)</a:t>
            </a:r>
          </a:p>
          <a:p>
            <a:pPr marL="800100" lvl="1" indent="-342900">
              <a:buFont typeface="Wingdings" panose="05000000000000000000" pitchFamily="2" charset="2"/>
              <a:buChar char="Ø"/>
            </a:pPr>
            <a:r>
              <a:rPr lang="nl-BE" sz="1200" dirty="0">
                <a:latin typeface="Trade Gothic LT Com" panose="020B0503040303020004" pitchFamily="34" charset="0"/>
              </a:rPr>
              <a:t>Circulariteit van bouwmaterialen en circulair bouwen </a:t>
            </a:r>
          </a:p>
        </p:txBody>
      </p:sp>
      <p:sp>
        <p:nvSpPr>
          <p:cNvPr id="17" name="Rectangle 16">
            <a:extLst>
              <a:ext uri="{FF2B5EF4-FFF2-40B4-BE49-F238E27FC236}">
                <a16:creationId xmlns:a16="http://schemas.microsoft.com/office/drawing/2014/main" id="{77186AAF-A1C9-4F32-B5AE-300D523E1CD5}"/>
              </a:ext>
            </a:extLst>
          </p:cNvPr>
          <p:cNvSpPr/>
          <p:nvPr/>
        </p:nvSpPr>
        <p:spPr>
          <a:xfrm>
            <a:off x="455024" y="1733006"/>
            <a:ext cx="4258491" cy="4336018"/>
          </a:xfrm>
          <a:prstGeom prst="rect">
            <a:avLst/>
          </a:prstGeom>
          <a:ln w="28575">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 typeface="Arial" panose="020B0604020202020204" pitchFamily="34" charset="0"/>
              <a:buChar char="•"/>
            </a:pPr>
            <a:endParaRPr lang="nl-BE" sz="1400" dirty="0"/>
          </a:p>
        </p:txBody>
      </p:sp>
      <p:pic>
        <p:nvPicPr>
          <p:cNvPr id="18" name="Picture 17">
            <a:extLst>
              <a:ext uri="{FF2B5EF4-FFF2-40B4-BE49-F238E27FC236}">
                <a16:creationId xmlns:a16="http://schemas.microsoft.com/office/drawing/2014/main" id="{6334F9DD-0544-4E21-85C5-7FD445A972C5}"/>
              </a:ext>
            </a:extLst>
          </p:cNvPr>
          <p:cNvPicPr>
            <a:picLocks noChangeAspect="1"/>
          </p:cNvPicPr>
          <p:nvPr/>
        </p:nvPicPr>
        <p:blipFill>
          <a:blip r:embed="rId3"/>
          <a:stretch>
            <a:fillRect/>
          </a:stretch>
        </p:blipFill>
        <p:spPr>
          <a:xfrm>
            <a:off x="660543" y="1923368"/>
            <a:ext cx="3983304" cy="3863144"/>
          </a:xfrm>
          <a:prstGeom prst="rect">
            <a:avLst/>
          </a:prstGeom>
        </p:spPr>
      </p:pic>
      <p:pic>
        <p:nvPicPr>
          <p:cNvPr id="13" name="Picture Placeholder 6">
            <a:extLst>
              <a:ext uri="{FF2B5EF4-FFF2-40B4-BE49-F238E27FC236}">
                <a16:creationId xmlns:a16="http://schemas.microsoft.com/office/drawing/2014/main" id="{A1148D65-E983-40F7-B2DF-02A642ECCEF5}"/>
              </a:ext>
            </a:extLst>
          </p:cNvPr>
          <p:cNvPicPr>
            <a:picLocks noGrp="1" noChangeAspect="1"/>
          </p:cNvPicPr>
          <p:nvPr>
            <p:ph type="pic" sz="quarter" idx="14"/>
          </p:nvPr>
        </p:nvPicPr>
        <p:blipFill rotWithShape="1">
          <a:blip r:embed="rId4"/>
          <a:srcRect t="2713" b="2713"/>
          <a:stretch/>
        </p:blipFill>
        <p:spPr>
          <a:xfrm>
            <a:off x="11353800" y="0"/>
            <a:ext cx="838200" cy="614363"/>
          </a:xfrm>
          <a:prstGeom prst="rect">
            <a:avLst/>
          </a:prstGeom>
        </p:spPr>
      </p:pic>
    </p:spTree>
    <p:extLst>
      <p:ext uri="{BB962C8B-B14F-4D97-AF65-F5344CB8AC3E}">
        <p14:creationId xmlns:p14="http://schemas.microsoft.com/office/powerpoint/2010/main" val="524569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 Placeholder 40">
            <a:extLst>
              <a:ext uri="{FF2B5EF4-FFF2-40B4-BE49-F238E27FC236}">
                <a16:creationId xmlns:a16="http://schemas.microsoft.com/office/drawing/2014/main" id="{7D103D2B-D882-4CBD-8973-441B4FCF550A}"/>
              </a:ext>
            </a:extLst>
          </p:cNvPr>
          <p:cNvSpPr>
            <a:spLocks noGrp="1"/>
          </p:cNvSpPr>
          <p:nvPr>
            <p:ph type="body" sz="quarter" idx="15"/>
          </p:nvPr>
        </p:nvSpPr>
        <p:spPr/>
        <p:txBody>
          <a:bodyPr/>
          <a:lstStyle/>
          <a:p>
            <a:r>
              <a:rPr lang="nl-BE" dirty="0"/>
              <a:t>Kristof Hectors</a:t>
            </a:r>
          </a:p>
        </p:txBody>
      </p:sp>
      <p:sp>
        <p:nvSpPr>
          <p:cNvPr id="38" name="Title 37">
            <a:extLst>
              <a:ext uri="{FF2B5EF4-FFF2-40B4-BE49-F238E27FC236}">
                <a16:creationId xmlns:a16="http://schemas.microsoft.com/office/drawing/2014/main" id="{0E0A2B2F-C51A-40AA-A641-0AB95121286E}"/>
              </a:ext>
            </a:extLst>
          </p:cNvPr>
          <p:cNvSpPr>
            <a:spLocks noGrp="1"/>
          </p:cNvSpPr>
          <p:nvPr>
            <p:ph type="title"/>
          </p:nvPr>
        </p:nvSpPr>
        <p:spPr/>
        <p:txBody>
          <a:bodyPr>
            <a:normAutofit fontScale="90000"/>
          </a:bodyPr>
          <a:lstStyle/>
          <a:p>
            <a:r>
              <a:rPr lang="nl-BE" sz="2700" b="1" dirty="0">
                <a:solidFill>
                  <a:schemeClr val="accent6">
                    <a:lumMod val="50000"/>
                  </a:schemeClr>
                </a:solidFill>
              </a:rPr>
              <a:t>II. Impact op de vergunningverlening – vooraf </a:t>
            </a:r>
            <a:endParaRPr lang="nl-BE" sz="2000" i="1" dirty="0"/>
          </a:p>
        </p:txBody>
      </p:sp>
      <p:sp>
        <p:nvSpPr>
          <p:cNvPr id="39" name="Text Placeholder 38">
            <a:extLst>
              <a:ext uri="{FF2B5EF4-FFF2-40B4-BE49-F238E27FC236}">
                <a16:creationId xmlns:a16="http://schemas.microsoft.com/office/drawing/2014/main" id="{E398D038-4420-4FF5-AEE9-5DB1D1475ABA}"/>
              </a:ext>
            </a:extLst>
          </p:cNvPr>
          <p:cNvSpPr>
            <a:spLocks noGrp="1"/>
          </p:cNvSpPr>
          <p:nvPr>
            <p:ph type="body" sz="quarter" idx="13"/>
          </p:nvPr>
        </p:nvSpPr>
        <p:spPr>
          <a:xfrm>
            <a:off x="-984460" y="-2"/>
            <a:ext cx="12192000" cy="614363"/>
          </a:xfrm>
        </p:spPr>
        <p:txBody>
          <a:bodyPr/>
          <a:lstStyle/>
          <a:p>
            <a:r>
              <a:rPr lang="nl-BE" dirty="0"/>
              <a:t>De klimaatverandering: beperkingen en opportuniteiten voor uw vastgoedproject</a:t>
            </a:r>
          </a:p>
        </p:txBody>
      </p:sp>
      <p:sp>
        <p:nvSpPr>
          <p:cNvPr id="43" name="Slide Number Placeholder 42">
            <a:extLst>
              <a:ext uri="{FF2B5EF4-FFF2-40B4-BE49-F238E27FC236}">
                <a16:creationId xmlns:a16="http://schemas.microsoft.com/office/drawing/2014/main" id="{81F2BAFF-2E16-4641-8EF5-E9F340601E55}"/>
              </a:ext>
            </a:extLst>
          </p:cNvPr>
          <p:cNvSpPr>
            <a:spLocks noGrp="1"/>
          </p:cNvSpPr>
          <p:nvPr>
            <p:ph type="sldNum" sz="quarter" idx="12"/>
          </p:nvPr>
        </p:nvSpPr>
        <p:spPr/>
        <p:txBody>
          <a:bodyPr/>
          <a:lstStyle/>
          <a:p>
            <a:fld id="{6B3EA299-E178-4459-8E12-244541B534EF}" type="slidenum">
              <a:rPr lang="nl-BE" smtClean="0"/>
              <a:t>6</a:t>
            </a:fld>
            <a:endParaRPr lang="nl-BE"/>
          </a:p>
        </p:txBody>
      </p:sp>
      <p:sp>
        <p:nvSpPr>
          <p:cNvPr id="13" name="Content Placeholder 24">
            <a:extLst>
              <a:ext uri="{FF2B5EF4-FFF2-40B4-BE49-F238E27FC236}">
                <a16:creationId xmlns:a16="http://schemas.microsoft.com/office/drawing/2014/main" id="{0F9717DE-250E-415F-ACE4-E982420BC561}"/>
              </a:ext>
            </a:extLst>
          </p:cNvPr>
          <p:cNvSpPr>
            <a:spLocks noGrp="1"/>
          </p:cNvSpPr>
          <p:nvPr>
            <p:ph sz="quarter" idx="16"/>
          </p:nvPr>
        </p:nvSpPr>
        <p:spPr>
          <a:xfrm>
            <a:off x="1133316" y="1844465"/>
            <a:ext cx="9925368" cy="3580402"/>
          </a:xfrm>
        </p:spPr>
        <p:txBody>
          <a:bodyPr>
            <a:normAutofit/>
          </a:bodyPr>
          <a:lstStyle/>
          <a:p>
            <a:pPr marL="342900" indent="-342900">
              <a:buFont typeface="Wingdings" panose="05000000000000000000" pitchFamily="2" charset="2"/>
              <a:buChar char="§"/>
            </a:pPr>
            <a:r>
              <a:rPr lang="nl-BE" sz="1800" b="1" dirty="0"/>
              <a:t>Vergunningsplicht</a:t>
            </a:r>
            <a:r>
              <a:rPr lang="nl-BE" sz="1800" dirty="0"/>
              <a:t> voor (aangewezen) stedenbouwkundige handelingen en ingedeelde inrichtingen en activiteiten</a:t>
            </a:r>
          </a:p>
          <a:p>
            <a:pPr marL="342900" indent="-342900">
              <a:buFont typeface="Wingdings" panose="05000000000000000000" pitchFamily="2" charset="2"/>
              <a:buChar char="§"/>
            </a:pPr>
            <a:r>
              <a:rPr lang="nl-BE" sz="1800" dirty="0"/>
              <a:t>Een aanvraag voor een </a:t>
            </a:r>
            <a:r>
              <a:rPr lang="nl-BE" sz="1800" b="1" dirty="0"/>
              <a:t>omgevingsvergunning</a:t>
            </a:r>
            <a:r>
              <a:rPr lang="nl-BE" sz="1800" dirty="0"/>
              <a:t> moet voldoen aan</a:t>
            </a:r>
          </a:p>
          <a:p>
            <a:pPr lvl="1">
              <a:buFont typeface="+mj-lt"/>
              <a:buAutoNum type="arabicParenR"/>
            </a:pPr>
            <a:r>
              <a:rPr lang="nl-BE" sz="1600" dirty="0"/>
              <a:t>de stedenbouwkundige voorschriften = wettigheidstoets</a:t>
            </a:r>
          </a:p>
          <a:p>
            <a:pPr lvl="2">
              <a:buFont typeface="Wingdings" panose="05000000000000000000" pitchFamily="2" charset="2"/>
              <a:buChar char="§"/>
            </a:pPr>
            <a:r>
              <a:rPr lang="nl-BE" sz="1400" dirty="0"/>
              <a:t>Ruimtelijke uitvoeringsplannen (voorheen: </a:t>
            </a:r>
            <a:r>
              <a:rPr lang="nl-BE" sz="1400" i="1" dirty="0"/>
              <a:t>‘plannen van aanleg’</a:t>
            </a:r>
            <a:r>
              <a:rPr lang="nl-BE" sz="1400" dirty="0"/>
              <a:t>)</a:t>
            </a:r>
          </a:p>
          <a:p>
            <a:pPr lvl="2">
              <a:buFont typeface="Wingdings" panose="05000000000000000000" pitchFamily="2" charset="2"/>
              <a:buChar char="§"/>
            </a:pPr>
            <a:r>
              <a:rPr lang="nl-BE" sz="1400" dirty="0"/>
              <a:t>Stedenbouwkundige verordeningen</a:t>
            </a:r>
          </a:p>
          <a:p>
            <a:pPr lvl="1">
              <a:buFont typeface="+mj-lt"/>
              <a:buAutoNum type="arabicParenR"/>
            </a:pPr>
            <a:r>
              <a:rPr lang="nl-BE" sz="1600" dirty="0"/>
              <a:t>de goede ruimtelijke ordening = opportuniteitstoets</a:t>
            </a:r>
          </a:p>
          <a:p>
            <a:pPr marL="342900" indent="-342900">
              <a:buFont typeface="Wingdings" panose="05000000000000000000" pitchFamily="2" charset="2"/>
              <a:buChar char="§"/>
            </a:pPr>
            <a:r>
              <a:rPr lang="nl-BE" sz="1800" b="1" dirty="0" err="1"/>
              <a:t>Buzzword</a:t>
            </a:r>
            <a:r>
              <a:rPr lang="nl-BE" sz="1800" b="1" dirty="0"/>
              <a:t> ‘</a:t>
            </a:r>
            <a:r>
              <a:rPr lang="nl-BE" sz="1800" b="1" i="1" dirty="0"/>
              <a:t>ruimtelijk rendement’</a:t>
            </a:r>
            <a:endParaRPr lang="nl-BE" sz="1800" i="1" dirty="0"/>
          </a:p>
          <a:p>
            <a:pPr marL="800100" lvl="1" indent="-342900">
              <a:buFont typeface="Wingdings" panose="05000000000000000000" pitchFamily="2" charset="2"/>
              <a:buChar char="§"/>
            </a:pPr>
            <a:r>
              <a:rPr lang="nl-BE" sz="1600" dirty="0"/>
              <a:t>Criterium in de toets aan een goede ruimtelijke ordening dat mogelijkheden biedt om af te wijken van de bestaande ruimtelijke context ten behoeve van ruimtelijk rendement en duurzaam ruimtegebruik</a:t>
            </a:r>
          </a:p>
          <a:p>
            <a:pPr marL="800100" lvl="1" indent="-342900">
              <a:buFont typeface="Wingdings" panose="05000000000000000000" pitchFamily="2" charset="2"/>
              <a:buChar char="§"/>
            </a:pPr>
            <a:r>
              <a:rPr lang="nl-BE" sz="1600" dirty="0"/>
              <a:t>Beoordelingsmarge </a:t>
            </a:r>
            <a:r>
              <a:rPr lang="nl-BE" sz="1600" i="1" dirty="0"/>
              <a:t>in </a:t>
            </a:r>
            <a:r>
              <a:rPr lang="nl-BE" sz="1600" i="1" dirty="0" err="1"/>
              <a:t>concreto</a:t>
            </a:r>
            <a:r>
              <a:rPr lang="nl-BE" sz="1600" dirty="0"/>
              <a:t>: vele ontwikkelingen in de jurisprudentie</a:t>
            </a:r>
          </a:p>
          <a:p>
            <a:pPr marL="0" indent="0">
              <a:buNone/>
            </a:pPr>
            <a:endParaRPr lang="nl-BE" dirty="0"/>
          </a:p>
        </p:txBody>
      </p:sp>
      <p:pic>
        <p:nvPicPr>
          <p:cNvPr id="10" name="Picture Placeholder 6">
            <a:extLst>
              <a:ext uri="{FF2B5EF4-FFF2-40B4-BE49-F238E27FC236}">
                <a16:creationId xmlns:a16="http://schemas.microsoft.com/office/drawing/2014/main" id="{A14E880D-8A15-4242-A244-97DD4943BC9C}"/>
              </a:ext>
            </a:extLst>
          </p:cNvPr>
          <p:cNvPicPr>
            <a:picLocks noGrp="1" noChangeAspect="1"/>
          </p:cNvPicPr>
          <p:nvPr>
            <p:ph type="pic" sz="quarter" idx="14"/>
          </p:nvPr>
        </p:nvPicPr>
        <p:blipFill rotWithShape="1">
          <a:blip r:embed="rId2"/>
          <a:srcRect t="2713" b="2713"/>
          <a:stretch/>
        </p:blipFill>
        <p:spPr>
          <a:xfrm>
            <a:off x="11353800" y="0"/>
            <a:ext cx="838200" cy="614363"/>
          </a:xfrm>
          <a:prstGeom prst="rect">
            <a:avLst/>
          </a:prstGeom>
        </p:spPr>
      </p:pic>
    </p:spTree>
    <p:extLst>
      <p:ext uri="{BB962C8B-B14F-4D97-AF65-F5344CB8AC3E}">
        <p14:creationId xmlns:p14="http://schemas.microsoft.com/office/powerpoint/2010/main" val="9700853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FDC5967-DE79-4C97-BBDE-A1A376F1EFAB}"/>
              </a:ext>
            </a:extLst>
          </p:cNvPr>
          <p:cNvSpPr>
            <a:spLocks noGrp="1"/>
          </p:cNvSpPr>
          <p:nvPr>
            <p:ph type="body" sz="quarter" idx="15"/>
          </p:nvPr>
        </p:nvSpPr>
        <p:spPr/>
        <p:txBody>
          <a:bodyPr/>
          <a:lstStyle/>
          <a:p>
            <a:r>
              <a:rPr lang="nl-BE" dirty="0"/>
              <a:t>Kristof Hectors</a:t>
            </a:r>
          </a:p>
        </p:txBody>
      </p:sp>
      <p:sp>
        <p:nvSpPr>
          <p:cNvPr id="4" name="Text Placeholder 3">
            <a:extLst>
              <a:ext uri="{FF2B5EF4-FFF2-40B4-BE49-F238E27FC236}">
                <a16:creationId xmlns:a16="http://schemas.microsoft.com/office/drawing/2014/main" id="{98424AAF-3327-4476-837D-3F4B1575A0BB}"/>
              </a:ext>
            </a:extLst>
          </p:cNvPr>
          <p:cNvSpPr>
            <a:spLocks noGrp="1"/>
          </p:cNvSpPr>
          <p:nvPr>
            <p:ph type="body" sz="quarter" idx="13"/>
          </p:nvPr>
        </p:nvSpPr>
        <p:spPr/>
        <p:txBody>
          <a:bodyPr/>
          <a:lstStyle/>
          <a:p>
            <a:r>
              <a:rPr lang="nl-BE" dirty="0"/>
              <a:t>II. Impact op de vergunningverlening</a:t>
            </a:r>
          </a:p>
        </p:txBody>
      </p:sp>
      <p:sp>
        <p:nvSpPr>
          <p:cNvPr id="3" name="Title 2">
            <a:extLst>
              <a:ext uri="{FF2B5EF4-FFF2-40B4-BE49-F238E27FC236}">
                <a16:creationId xmlns:a16="http://schemas.microsoft.com/office/drawing/2014/main" id="{9B6B7F34-FA2C-4518-8AF9-2BCB162C7642}"/>
              </a:ext>
            </a:extLst>
          </p:cNvPr>
          <p:cNvSpPr>
            <a:spLocks noGrp="1"/>
          </p:cNvSpPr>
          <p:nvPr>
            <p:ph type="title"/>
          </p:nvPr>
        </p:nvSpPr>
        <p:spPr/>
        <p:txBody>
          <a:bodyPr>
            <a:normAutofit fontScale="90000"/>
          </a:bodyPr>
          <a:lstStyle/>
          <a:p>
            <a:r>
              <a:rPr lang="nl-BE" sz="2400" b="1" dirty="0">
                <a:solidFill>
                  <a:schemeClr val="accent6">
                    <a:lumMod val="50000"/>
                  </a:schemeClr>
                </a:solidFill>
              </a:rPr>
              <a:t>A. Ruimtelijk rendement</a:t>
            </a:r>
            <a:endParaRPr lang="nl-BE" dirty="0"/>
          </a:p>
        </p:txBody>
      </p:sp>
      <p:sp>
        <p:nvSpPr>
          <p:cNvPr id="10" name="Slide Number Placeholder 9">
            <a:extLst>
              <a:ext uri="{FF2B5EF4-FFF2-40B4-BE49-F238E27FC236}">
                <a16:creationId xmlns:a16="http://schemas.microsoft.com/office/drawing/2014/main" id="{A85E4D18-213A-485F-A0EE-0F75AA5F5E4A}"/>
              </a:ext>
            </a:extLst>
          </p:cNvPr>
          <p:cNvSpPr>
            <a:spLocks noGrp="1"/>
          </p:cNvSpPr>
          <p:nvPr>
            <p:ph type="sldNum" sz="quarter" idx="12"/>
          </p:nvPr>
        </p:nvSpPr>
        <p:spPr/>
        <p:txBody>
          <a:bodyPr/>
          <a:lstStyle/>
          <a:p>
            <a:fld id="{6B3EA299-E178-4459-8E12-244541B534EF}" type="slidenum">
              <a:rPr lang="nl-BE" smtClean="0"/>
              <a:t>7</a:t>
            </a:fld>
            <a:endParaRPr lang="nl-BE"/>
          </a:p>
        </p:txBody>
      </p:sp>
      <p:sp>
        <p:nvSpPr>
          <p:cNvPr id="11" name="Content Placeholder 4">
            <a:extLst>
              <a:ext uri="{FF2B5EF4-FFF2-40B4-BE49-F238E27FC236}">
                <a16:creationId xmlns:a16="http://schemas.microsoft.com/office/drawing/2014/main" id="{1973C7F9-5E86-4D7D-997C-3DCE305F24BD}"/>
              </a:ext>
            </a:extLst>
          </p:cNvPr>
          <p:cNvSpPr>
            <a:spLocks noGrp="1"/>
          </p:cNvSpPr>
          <p:nvPr>
            <p:ph sz="quarter" idx="16"/>
          </p:nvPr>
        </p:nvSpPr>
        <p:spPr>
          <a:xfrm>
            <a:off x="838200" y="1747233"/>
            <a:ext cx="10210101" cy="4227039"/>
          </a:xfrm>
        </p:spPr>
        <p:txBody>
          <a:bodyPr>
            <a:normAutofit fontScale="92500"/>
          </a:bodyPr>
          <a:lstStyle/>
          <a:p>
            <a:pPr marL="800100" lvl="1" indent="-342900">
              <a:lnSpc>
                <a:spcPct val="100000"/>
              </a:lnSpc>
            </a:pPr>
            <a:r>
              <a:rPr lang="nl-BE" sz="1800" dirty="0"/>
              <a:t>Vlaams Regeerakkoord &amp; Beleidsnota 2014-2019 Omgeving: breken met typisch Vlaamse lintbebouwing en inzetten op verdichting, renovatie en hergebruik op plaatsen waar dit mogelijk is </a:t>
            </a:r>
          </a:p>
          <a:p>
            <a:pPr marL="800100" lvl="1" indent="-342900">
              <a:lnSpc>
                <a:spcPct val="100000"/>
              </a:lnSpc>
            </a:pPr>
            <a:endParaRPr lang="nl-BE" sz="1800" dirty="0"/>
          </a:p>
          <a:p>
            <a:pPr marL="800100" lvl="1" indent="-342900">
              <a:lnSpc>
                <a:spcPct val="100000"/>
              </a:lnSpc>
            </a:pPr>
            <a:r>
              <a:rPr lang="nl-BE" sz="1800" dirty="0"/>
              <a:t>Definitie uit Witboek Ruimtelijk Beleidsplan Vlaanderen: </a:t>
            </a:r>
          </a:p>
          <a:p>
            <a:pPr marL="457200" lvl="1" indent="0">
              <a:lnSpc>
                <a:spcPct val="100000"/>
              </a:lnSpc>
              <a:buNone/>
            </a:pPr>
            <a:r>
              <a:rPr lang="nl-BE" sz="1600" i="1" dirty="0"/>
              <a:t>	“Ruimtelijk rendement is de mate waarin een oppervlakte ruimtebeslag wordt gebruikt voor 	maatschappelijke doeleinden. Ruimtelijk rendement ontstaat wanneer meer activiteiten op een zelfde 	oppervlakte georganiseerd worden zonder afbreuk te doen aan de </a:t>
            </a:r>
            <a:r>
              <a:rPr lang="nl-BE" sz="1600" i="1" dirty="0" err="1"/>
              <a:t>leefkwaliteit</a:t>
            </a:r>
            <a:r>
              <a:rPr lang="nl-BE" sz="1600" i="1" dirty="0"/>
              <a:t>.”</a:t>
            </a:r>
          </a:p>
          <a:p>
            <a:pPr marL="457200" lvl="1" indent="0">
              <a:lnSpc>
                <a:spcPct val="100000"/>
              </a:lnSpc>
              <a:buNone/>
            </a:pPr>
            <a:endParaRPr lang="nl-BE" sz="1600" i="1" dirty="0"/>
          </a:p>
          <a:p>
            <a:pPr marL="800100" lvl="1" indent="-342900">
              <a:lnSpc>
                <a:spcPct val="100000"/>
              </a:lnSpc>
            </a:pPr>
            <a:r>
              <a:rPr lang="nl-BE" sz="1800" dirty="0"/>
              <a:t>Artikel 4.3.1, §2 VCRO (opportuniteitstoets)</a:t>
            </a:r>
          </a:p>
          <a:p>
            <a:pPr marL="400050" lvl="1" indent="0" algn="just">
              <a:buNone/>
            </a:pPr>
            <a:r>
              <a:rPr lang="nl-BE" sz="1400" i="1" dirty="0">
                <a:solidFill>
                  <a:prstClr val="black"/>
                </a:solidFill>
              </a:rPr>
              <a:t>	“§ 2 De overeenstemming met een goede ruimtelijke ordening wordt beoordeeld met inachtneming van volgende beginselen: 	(…)</a:t>
            </a:r>
          </a:p>
          <a:p>
            <a:pPr marL="400050" lvl="1" indent="0" algn="just">
              <a:buNone/>
            </a:pPr>
            <a:r>
              <a:rPr lang="nl-BE" sz="1400" i="1" dirty="0">
                <a:solidFill>
                  <a:prstClr val="black"/>
                </a:solidFill>
              </a:rPr>
              <a:t>	2° het vergunningverlenende bestuursorgaan houdt bij de beoordeling van het aangevraagde rekening </a:t>
            </a:r>
            <a:r>
              <a:rPr lang="nl-BE" sz="1400" b="1" i="1" dirty="0">
                <a:solidFill>
                  <a:prstClr val="black"/>
                </a:solidFill>
              </a:rPr>
              <a:t>met de in de 	omgeving bestaande toestand, </a:t>
            </a:r>
            <a:r>
              <a:rPr lang="nl-BE" sz="1400" i="1" dirty="0">
                <a:solidFill>
                  <a:prstClr val="black"/>
                </a:solidFill>
              </a:rPr>
              <a:t>doch het kan ook de volgende aspecten in rekening brengen</a:t>
            </a:r>
          </a:p>
          <a:p>
            <a:pPr marL="400050" lvl="1" indent="0" algn="just">
              <a:buNone/>
            </a:pPr>
            <a:r>
              <a:rPr lang="nl-BE" sz="1400" i="1" dirty="0">
                <a:solidFill>
                  <a:prstClr val="black"/>
                </a:solidFill>
              </a:rPr>
              <a:t>	b) </a:t>
            </a:r>
            <a:r>
              <a:rPr lang="nl-BE" sz="1400" b="1" i="1" dirty="0">
                <a:solidFill>
                  <a:prstClr val="black"/>
                </a:solidFill>
              </a:rPr>
              <a:t>de bijdrage van het aangevraagde aan de verhoging van het ruimtelijk rendement voor zover:</a:t>
            </a:r>
          </a:p>
          <a:p>
            <a:pPr marL="1657350" lvl="3" indent="-342900" algn="just"/>
            <a:r>
              <a:rPr lang="nl-BE" sz="1200" i="1" dirty="0">
                <a:solidFill>
                  <a:prstClr val="black"/>
                </a:solidFill>
              </a:rPr>
              <a:t>de rendementsverhoging gebeurt met respect voor de kwaliteit van de woon en leefomgeving; </a:t>
            </a:r>
          </a:p>
          <a:p>
            <a:pPr marL="1657350" lvl="3" indent="-342900" algn="just"/>
            <a:r>
              <a:rPr lang="nl-BE" sz="1200" i="1" dirty="0">
                <a:solidFill>
                  <a:prstClr val="black"/>
                </a:solidFill>
              </a:rPr>
              <a:t>de rendementsverhoging in de betrokken omgeving verantwoord is”</a:t>
            </a:r>
            <a:endParaRPr lang="en-US" sz="1200" i="1" dirty="0">
              <a:solidFill>
                <a:prstClr val="black"/>
              </a:solidFill>
            </a:endParaRPr>
          </a:p>
          <a:p>
            <a:pPr>
              <a:buFont typeface="Arial" panose="020B0604020202020204" pitchFamily="34" charset="0"/>
              <a:buChar char="•"/>
            </a:pPr>
            <a:endParaRPr lang="nl-BE" sz="1800" dirty="0">
              <a:latin typeface="Trade Gothic"/>
            </a:endParaRPr>
          </a:p>
          <a:p>
            <a:pPr>
              <a:buFont typeface="Arial" panose="020B0604020202020204" pitchFamily="34" charset="0"/>
              <a:buChar char="•"/>
            </a:pPr>
            <a:endParaRPr lang="nl-BE" sz="1800" dirty="0">
              <a:latin typeface="Trade Gothic"/>
            </a:endParaRPr>
          </a:p>
          <a:p>
            <a:pPr marL="0" indent="0">
              <a:buNone/>
            </a:pPr>
            <a:endParaRPr lang="nl-BE" dirty="0"/>
          </a:p>
        </p:txBody>
      </p:sp>
      <p:pic>
        <p:nvPicPr>
          <p:cNvPr id="12" name="Picture Placeholder 6">
            <a:extLst>
              <a:ext uri="{FF2B5EF4-FFF2-40B4-BE49-F238E27FC236}">
                <a16:creationId xmlns:a16="http://schemas.microsoft.com/office/drawing/2014/main" id="{45736EE8-A1F1-4065-8C2C-969E00A45002}"/>
              </a:ext>
            </a:extLst>
          </p:cNvPr>
          <p:cNvPicPr>
            <a:picLocks noGrp="1" noChangeAspect="1"/>
          </p:cNvPicPr>
          <p:nvPr>
            <p:ph type="pic" sz="quarter" idx="14"/>
          </p:nvPr>
        </p:nvPicPr>
        <p:blipFill rotWithShape="1">
          <a:blip r:embed="rId2"/>
          <a:srcRect t="2713" b="2713"/>
          <a:stretch/>
        </p:blipFill>
        <p:spPr>
          <a:xfrm>
            <a:off x="11353800" y="0"/>
            <a:ext cx="838200" cy="614363"/>
          </a:xfrm>
          <a:prstGeom prst="rect">
            <a:avLst/>
          </a:prstGeom>
        </p:spPr>
      </p:pic>
    </p:spTree>
    <p:extLst>
      <p:ext uri="{BB962C8B-B14F-4D97-AF65-F5344CB8AC3E}">
        <p14:creationId xmlns:p14="http://schemas.microsoft.com/office/powerpoint/2010/main" val="3602810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FDC5967-DE79-4C97-BBDE-A1A376F1EFAB}"/>
              </a:ext>
            </a:extLst>
          </p:cNvPr>
          <p:cNvSpPr>
            <a:spLocks noGrp="1"/>
          </p:cNvSpPr>
          <p:nvPr>
            <p:ph type="body" sz="quarter" idx="15"/>
          </p:nvPr>
        </p:nvSpPr>
        <p:spPr/>
        <p:txBody>
          <a:bodyPr/>
          <a:lstStyle/>
          <a:p>
            <a:r>
              <a:rPr lang="nl-BE" dirty="0"/>
              <a:t>Kristof Hectors</a:t>
            </a:r>
          </a:p>
        </p:txBody>
      </p:sp>
      <p:sp>
        <p:nvSpPr>
          <p:cNvPr id="4" name="Text Placeholder 3">
            <a:extLst>
              <a:ext uri="{FF2B5EF4-FFF2-40B4-BE49-F238E27FC236}">
                <a16:creationId xmlns:a16="http://schemas.microsoft.com/office/drawing/2014/main" id="{98424AAF-3327-4476-837D-3F4B1575A0BB}"/>
              </a:ext>
            </a:extLst>
          </p:cNvPr>
          <p:cNvSpPr>
            <a:spLocks noGrp="1"/>
          </p:cNvSpPr>
          <p:nvPr>
            <p:ph type="body" sz="quarter" idx="13"/>
          </p:nvPr>
        </p:nvSpPr>
        <p:spPr/>
        <p:txBody>
          <a:bodyPr/>
          <a:lstStyle/>
          <a:p>
            <a:r>
              <a:rPr lang="nl-BE" dirty="0"/>
              <a:t>A. Ruimtelijk rendement</a:t>
            </a:r>
          </a:p>
        </p:txBody>
      </p:sp>
      <p:sp>
        <p:nvSpPr>
          <p:cNvPr id="10" name="Slide Number Placeholder 9">
            <a:extLst>
              <a:ext uri="{FF2B5EF4-FFF2-40B4-BE49-F238E27FC236}">
                <a16:creationId xmlns:a16="http://schemas.microsoft.com/office/drawing/2014/main" id="{A85E4D18-213A-485F-A0EE-0F75AA5F5E4A}"/>
              </a:ext>
            </a:extLst>
          </p:cNvPr>
          <p:cNvSpPr>
            <a:spLocks noGrp="1"/>
          </p:cNvSpPr>
          <p:nvPr>
            <p:ph type="sldNum" sz="quarter" idx="12"/>
          </p:nvPr>
        </p:nvSpPr>
        <p:spPr/>
        <p:txBody>
          <a:bodyPr/>
          <a:lstStyle/>
          <a:p>
            <a:fld id="{6B3EA299-E178-4459-8E12-244541B534EF}" type="slidenum">
              <a:rPr lang="nl-BE" smtClean="0"/>
              <a:t>8</a:t>
            </a:fld>
            <a:endParaRPr lang="nl-BE"/>
          </a:p>
        </p:txBody>
      </p:sp>
      <p:sp>
        <p:nvSpPr>
          <p:cNvPr id="12" name="Content Placeholder 4">
            <a:extLst>
              <a:ext uri="{FF2B5EF4-FFF2-40B4-BE49-F238E27FC236}">
                <a16:creationId xmlns:a16="http://schemas.microsoft.com/office/drawing/2014/main" id="{97968C9C-1357-4BEF-A5B2-54CFA8BFCB99}"/>
              </a:ext>
            </a:extLst>
          </p:cNvPr>
          <p:cNvSpPr>
            <a:spLocks noGrp="1"/>
          </p:cNvSpPr>
          <p:nvPr>
            <p:ph sz="quarter" idx="16"/>
          </p:nvPr>
        </p:nvSpPr>
        <p:spPr>
          <a:xfrm>
            <a:off x="687199" y="1366535"/>
            <a:ext cx="10515600" cy="4934102"/>
          </a:xfrm>
        </p:spPr>
        <p:txBody>
          <a:bodyPr>
            <a:normAutofit lnSpcReduction="10000"/>
          </a:bodyPr>
          <a:lstStyle/>
          <a:p>
            <a:r>
              <a:rPr lang="nl-BE" sz="1600" b="1" dirty="0">
                <a:solidFill>
                  <a:prstClr val="black"/>
                </a:solidFill>
              </a:rPr>
              <a:t>“Ruimtelijk rendement” - </a:t>
            </a:r>
            <a:r>
              <a:rPr lang="nl-BE" sz="1600" dirty="0"/>
              <a:t>RvVb 2 juli 2019, nr.RvVb-A-1819-1178</a:t>
            </a:r>
          </a:p>
          <a:p>
            <a:pPr marL="571500" lvl="1" indent="-171450"/>
            <a:endParaRPr lang="nl-BE" sz="1200" dirty="0">
              <a:solidFill>
                <a:prstClr val="black"/>
              </a:solidFill>
            </a:endParaRPr>
          </a:p>
          <a:p>
            <a:pPr marL="857250" lvl="2" indent="0" algn="just">
              <a:buNone/>
            </a:pPr>
            <a:r>
              <a:rPr lang="nl-BE" sz="1400" i="1" dirty="0">
                <a:solidFill>
                  <a:prstClr val="black"/>
                </a:solidFill>
              </a:rPr>
              <a:t>“De inpasbaarheid wordt verantwoord door de verwijzing</a:t>
            </a:r>
            <a:r>
              <a:rPr lang="nl-BE" sz="1400" b="1" i="1" dirty="0">
                <a:solidFill>
                  <a:prstClr val="black"/>
                </a:solidFill>
              </a:rPr>
              <a:t> naar de algemene tijdsgeest en de snel evoluerende visies inzake ruimtelijke ordening waarbij duurzaam ruimtegebruik en ruimtelijk rendement de uitgangsprincipes vormen. </a:t>
            </a:r>
          </a:p>
          <a:p>
            <a:pPr marL="857250" lvl="2" indent="0" algn="just">
              <a:buNone/>
            </a:pPr>
            <a:r>
              <a:rPr lang="nl-BE" sz="1400" i="1" dirty="0">
                <a:solidFill>
                  <a:prstClr val="black"/>
                </a:solidFill>
              </a:rPr>
              <a:t>Naar het oordeel van de Raad is deze motivering onvoldoende concreet in het licht van de historiek van het dossier en rekening houdende met de door haarzelf in de bestreden beslissing vastgestelde ruimtelijke context. </a:t>
            </a:r>
            <a:endParaRPr lang="nl-BE" sz="1400" b="1" i="1" dirty="0">
              <a:solidFill>
                <a:prstClr val="black"/>
              </a:solidFill>
            </a:endParaRPr>
          </a:p>
          <a:p>
            <a:pPr marL="857250" lvl="2" indent="0" algn="just">
              <a:buNone/>
            </a:pPr>
            <a:r>
              <a:rPr lang="nl-BE" sz="1400" b="1" i="1" dirty="0">
                <a:solidFill>
                  <a:prstClr val="black"/>
                </a:solidFill>
              </a:rPr>
              <a:t>Het louter vooropstellen van het principe van ruimtelijk rendement is op zich geen verantwoording om, in weerwil van de bestaande ruimtelijke context, een geheel andere bouwtypologie dan de ( bebouwing in de omgeving als inpasbaar te beoordelen.</a:t>
            </a:r>
            <a:endParaRPr lang="nl-BE" sz="1400" i="1" dirty="0">
              <a:solidFill>
                <a:prstClr val="black"/>
              </a:solidFill>
            </a:endParaRPr>
          </a:p>
          <a:p>
            <a:pPr marL="857250" lvl="2" indent="0" algn="just">
              <a:buNone/>
            </a:pPr>
            <a:r>
              <a:rPr lang="nl-BE" sz="1400" i="1" dirty="0">
                <a:solidFill>
                  <a:prstClr val="black"/>
                </a:solidFill>
              </a:rPr>
              <a:t>Hoewel de verwerende partij niet met zoveel woorden teruggrijpt naar het gewijzigde artikel 4 3 1 § 2 eerste lid, 2 b) VCRO moet niettemin worden vastgesteld dat in deze decretale bepaling voorwaarden voorop worden gesteld en dat de verwerende partij, indien zij beroep wenst te doen op deze bepaling inzake ruimtelijk rendement, dient te motiveren waarom zij meent dat aan deze </a:t>
            </a:r>
            <a:r>
              <a:rPr lang="nl-BE" sz="1400" b="1" i="1" dirty="0">
                <a:solidFill>
                  <a:prstClr val="black"/>
                </a:solidFill>
              </a:rPr>
              <a:t>voorwaarden</a:t>
            </a:r>
            <a:r>
              <a:rPr lang="nl-BE" sz="1400" i="1" dirty="0">
                <a:solidFill>
                  <a:prstClr val="black"/>
                </a:solidFill>
              </a:rPr>
              <a:t> wordt voldaan, meer bepaald inzake het respect voor de kwaliteit van de woon en leefomgeving en het verantwoord zijn van de rendementsverhoging in de betrokken omgeving.”</a:t>
            </a:r>
          </a:p>
          <a:p>
            <a:pPr lvl="2" indent="-285750" algn="just"/>
            <a:endParaRPr lang="nl-BE" sz="1400" i="1" dirty="0">
              <a:solidFill>
                <a:prstClr val="black"/>
              </a:solidFill>
            </a:endParaRPr>
          </a:p>
          <a:p>
            <a:r>
              <a:rPr lang="nl-BE" sz="1600" dirty="0"/>
              <a:t>Voorwaardelijke mogelijkheid om af te wijken van de bestaande toestand (RvVb 28 april 2020, nr. RvVb-A-1920-0791)</a:t>
            </a:r>
          </a:p>
          <a:p>
            <a:r>
              <a:rPr lang="nl-BE" sz="1600" dirty="0"/>
              <a:t>Mogelijkheid tot afwijken van bestaande toestand, mits:</a:t>
            </a:r>
          </a:p>
          <a:p>
            <a:pPr lvl="1"/>
            <a:r>
              <a:rPr lang="nl-BE" sz="1400" dirty="0"/>
              <a:t>Rekening wordt gehouden met de bestaande toestand</a:t>
            </a:r>
          </a:p>
          <a:p>
            <a:pPr lvl="1"/>
            <a:r>
              <a:rPr lang="nl-BE" sz="1400" dirty="0"/>
              <a:t>Decretale voorwaarden vervuld zijn (respect kwaliteit woon- en leefomgeving + verantwoord in de betrokken omgeving)</a:t>
            </a:r>
          </a:p>
          <a:p>
            <a:pPr lvl="1"/>
            <a:r>
              <a:rPr lang="nl-BE" sz="1400" dirty="0"/>
              <a:t>Motivering</a:t>
            </a:r>
          </a:p>
          <a:p>
            <a:pPr marL="857250" lvl="2" indent="0" algn="just">
              <a:buNone/>
            </a:pPr>
            <a:endParaRPr lang="en-US" sz="1400" i="1" dirty="0">
              <a:solidFill>
                <a:prstClr val="black"/>
              </a:solidFill>
            </a:endParaRPr>
          </a:p>
          <a:p>
            <a:pPr marL="457200" lvl="1" indent="0">
              <a:buNone/>
            </a:pPr>
            <a:endParaRPr lang="nl-BE" dirty="0">
              <a:latin typeface="Trade Gothic"/>
            </a:endParaRPr>
          </a:p>
          <a:p>
            <a:pPr marL="457200" lvl="1" indent="0">
              <a:buNone/>
            </a:pPr>
            <a:endParaRPr lang="nl-BE" dirty="0">
              <a:latin typeface="Trade Gothic"/>
            </a:endParaRPr>
          </a:p>
        </p:txBody>
      </p:sp>
      <p:pic>
        <p:nvPicPr>
          <p:cNvPr id="13" name="Picture Placeholder 6">
            <a:extLst>
              <a:ext uri="{FF2B5EF4-FFF2-40B4-BE49-F238E27FC236}">
                <a16:creationId xmlns:a16="http://schemas.microsoft.com/office/drawing/2014/main" id="{E8254D50-32BF-4331-8F33-8A17B84B2958}"/>
              </a:ext>
            </a:extLst>
          </p:cNvPr>
          <p:cNvPicPr>
            <a:picLocks noGrp="1" noChangeAspect="1"/>
          </p:cNvPicPr>
          <p:nvPr>
            <p:ph type="pic" sz="quarter" idx="14"/>
          </p:nvPr>
        </p:nvPicPr>
        <p:blipFill rotWithShape="1">
          <a:blip r:embed="rId2"/>
          <a:srcRect t="2713" b="2713"/>
          <a:stretch/>
        </p:blipFill>
        <p:spPr>
          <a:xfrm>
            <a:off x="11353800" y="0"/>
            <a:ext cx="838200" cy="614363"/>
          </a:xfrm>
          <a:prstGeom prst="rect">
            <a:avLst/>
          </a:prstGeom>
        </p:spPr>
      </p:pic>
    </p:spTree>
    <p:extLst>
      <p:ext uri="{BB962C8B-B14F-4D97-AF65-F5344CB8AC3E}">
        <p14:creationId xmlns:p14="http://schemas.microsoft.com/office/powerpoint/2010/main" val="3835011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7397E2DB-3390-4EAC-8DC9-252CF01500B1}"/>
              </a:ext>
            </a:extLst>
          </p:cNvPr>
          <p:cNvSpPr>
            <a:spLocks noGrp="1"/>
          </p:cNvSpPr>
          <p:nvPr>
            <p:ph type="body" sz="quarter" idx="17"/>
          </p:nvPr>
        </p:nvSpPr>
        <p:spPr/>
        <p:txBody>
          <a:bodyPr>
            <a:normAutofit/>
          </a:bodyPr>
          <a:lstStyle/>
          <a:p>
            <a:r>
              <a:rPr lang="nl-BE" dirty="0"/>
              <a:t>Kristof Hectors</a:t>
            </a:r>
          </a:p>
        </p:txBody>
      </p:sp>
      <p:sp>
        <p:nvSpPr>
          <p:cNvPr id="21" name="Title 20">
            <a:extLst>
              <a:ext uri="{FF2B5EF4-FFF2-40B4-BE49-F238E27FC236}">
                <a16:creationId xmlns:a16="http://schemas.microsoft.com/office/drawing/2014/main" id="{502CCDB7-2D49-4A51-A31C-79DAE9B027C0}"/>
              </a:ext>
            </a:extLst>
          </p:cNvPr>
          <p:cNvSpPr>
            <a:spLocks noGrp="1"/>
          </p:cNvSpPr>
          <p:nvPr>
            <p:ph type="title"/>
          </p:nvPr>
        </p:nvSpPr>
        <p:spPr>
          <a:xfrm>
            <a:off x="266914" y="1022233"/>
            <a:ext cx="10515600" cy="418645"/>
          </a:xfrm>
        </p:spPr>
        <p:txBody>
          <a:bodyPr>
            <a:normAutofit fontScale="90000"/>
          </a:bodyPr>
          <a:lstStyle/>
          <a:p>
            <a:r>
              <a:rPr lang="nl-BE" sz="2400" b="1" dirty="0">
                <a:solidFill>
                  <a:schemeClr val="accent6">
                    <a:lumMod val="50000"/>
                  </a:schemeClr>
                </a:solidFill>
              </a:rPr>
              <a:t>B. </a:t>
            </a:r>
            <a:r>
              <a:rPr lang="nl-BE" b="1" dirty="0">
                <a:solidFill>
                  <a:schemeClr val="accent6">
                    <a:lumMod val="50000"/>
                  </a:schemeClr>
                </a:solidFill>
              </a:rPr>
              <a:t>D</a:t>
            </a:r>
            <a:r>
              <a:rPr lang="nl-BE" sz="2400" b="1" dirty="0">
                <a:solidFill>
                  <a:schemeClr val="accent6">
                    <a:lumMod val="50000"/>
                  </a:schemeClr>
                </a:solidFill>
              </a:rPr>
              <a:t>e bouwshift</a:t>
            </a:r>
            <a:endParaRPr lang="nl-BE" dirty="0"/>
          </a:p>
        </p:txBody>
      </p:sp>
      <p:sp>
        <p:nvSpPr>
          <p:cNvPr id="22" name="Text Placeholder 21">
            <a:extLst>
              <a:ext uri="{FF2B5EF4-FFF2-40B4-BE49-F238E27FC236}">
                <a16:creationId xmlns:a16="http://schemas.microsoft.com/office/drawing/2014/main" id="{3D92D6F7-FAE8-4985-A41A-2BC92E6E5C43}"/>
              </a:ext>
            </a:extLst>
          </p:cNvPr>
          <p:cNvSpPr>
            <a:spLocks noGrp="1"/>
          </p:cNvSpPr>
          <p:nvPr>
            <p:ph type="body" sz="quarter" idx="13"/>
          </p:nvPr>
        </p:nvSpPr>
        <p:spPr/>
        <p:txBody>
          <a:bodyPr/>
          <a:lstStyle/>
          <a:p>
            <a:r>
              <a:rPr lang="nl-BE" dirty="0"/>
              <a:t>II. Impact op de vergunningverlening</a:t>
            </a:r>
          </a:p>
        </p:txBody>
      </p:sp>
      <p:sp>
        <p:nvSpPr>
          <p:cNvPr id="27" name="Slide Number Placeholder 26">
            <a:extLst>
              <a:ext uri="{FF2B5EF4-FFF2-40B4-BE49-F238E27FC236}">
                <a16:creationId xmlns:a16="http://schemas.microsoft.com/office/drawing/2014/main" id="{C303EB63-2EC5-494E-B301-05BFEA20DBD0}"/>
              </a:ext>
            </a:extLst>
          </p:cNvPr>
          <p:cNvSpPr>
            <a:spLocks noGrp="1"/>
          </p:cNvSpPr>
          <p:nvPr>
            <p:ph type="sldNum" sz="quarter" idx="12"/>
          </p:nvPr>
        </p:nvSpPr>
        <p:spPr/>
        <p:txBody>
          <a:bodyPr/>
          <a:lstStyle/>
          <a:p>
            <a:fld id="{6B3EA299-E178-4459-8E12-244541B534EF}" type="slidenum">
              <a:rPr lang="nl-BE" smtClean="0"/>
              <a:t>9</a:t>
            </a:fld>
            <a:endParaRPr lang="nl-BE"/>
          </a:p>
        </p:txBody>
      </p:sp>
      <p:sp>
        <p:nvSpPr>
          <p:cNvPr id="10" name="Content Placeholder 9">
            <a:extLst>
              <a:ext uri="{FF2B5EF4-FFF2-40B4-BE49-F238E27FC236}">
                <a16:creationId xmlns:a16="http://schemas.microsoft.com/office/drawing/2014/main" id="{8EC5988F-B20D-46BA-A31A-1DE225EFF778}"/>
              </a:ext>
            </a:extLst>
          </p:cNvPr>
          <p:cNvSpPr txBox="1">
            <a:spLocks/>
          </p:cNvSpPr>
          <p:nvPr/>
        </p:nvSpPr>
        <p:spPr>
          <a:xfrm>
            <a:off x="737121" y="1617733"/>
            <a:ext cx="6568092" cy="4478606"/>
          </a:xfrm>
          <a:prstGeom prst="rect">
            <a:avLst/>
          </a:prstGeom>
        </p:spPr>
        <p:txBody>
          <a:bodyPr vert="horz" lIns="91440" tIns="45720" rIns="91440" bIns="45720" rtlCol="0" anchor="ctr">
            <a:normAutofit/>
          </a:bodyPr>
          <a:lstStyle>
            <a:lvl1pPr marL="0" indent="0" algn="r" defTabSz="914400" rtl="0" eaLnBrk="1" latinLnBrk="0" hangingPunct="1">
              <a:lnSpc>
                <a:spcPct val="90000"/>
              </a:lnSpc>
              <a:spcBef>
                <a:spcPts val="1000"/>
              </a:spcBef>
              <a:buFont typeface="Wingdings" panose="05000000000000000000" pitchFamily="2" charset="2"/>
              <a:buNone/>
              <a:defRPr sz="1400" kern="1200">
                <a:solidFill>
                  <a:schemeClr val="tx1"/>
                </a:solidFill>
                <a:latin typeface="Trade Gothic LT Com" panose="020B05030403030200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rade Gothic LT Com" panose="020B05030403030200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Trade Gothic LT Com" panose="020B05030403030200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Trade Gothic LT Com" panose="020B05030403030200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Trade Gothic LT Com" panose="020B0503040303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nl-BE" sz="1600" b="1" dirty="0">
                <a:solidFill>
                  <a:prstClr val="black"/>
                </a:solidFill>
                <a:sym typeface="Wingdings" panose="05000000000000000000" pitchFamily="2" charset="2"/>
              </a:rPr>
              <a:t>Klimaatverandering en verharding Vlaanderen</a:t>
            </a:r>
          </a:p>
          <a:p>
            <a:pPr lvl="1" indent="-285750"/>
            <a:r>
              <a:rPr lang="nl-BE" sz="1500" dirty="0">
                <a:solidFill>
                  <a:prstClr val="black"/>
                </a:solidFill>
                <a:sym typeface="Wingdings" panose="05000000000000000000" pitchFamily="2" charset="2"/>
              </a:rPr>
              <a:t>Verdubbeling hittedagen, meer CO2-uitstoot en overstromingen, verminderde waterinfiltratie en koolstofopslagcapaciteit, hitte-eilandeffect</a:t>
            </a:r>
          </a:p>
          <a:p>
            <a:pPr lvl="1" indent="-285750"/>
            <a:r>
              <a:rPr lang="nl-BE" sz="1500" dirty="0">
                <a:solidFill>
                  <a:prstClr val="black"/>
                </a:solidFill>
                <a:sym typeface="Wingdings" panose="05000000000000000000" pitchFamily="2" charset="2"/>
              </a:rPr>
              <a:t>Dagelijks 6ha open ruimte en natuur in beton: druk op open ruimte neemt toe</a:t>
            </a:r>
            <a:endParaRPr lang="nl-BE" sz="1400" dirty="0">
              <a:solidFill>
                <a:prstClr val="black"/>
              </a:solidFill>
              <a:sym typeface="Wingdings" panose="05000000000000000000" pitchFamily="2" charset="2"/>
            </a:endParaRPr>
          </a:p>
          <a:p>
            <a:pPr marL="400050" lvl="1" indent="0">
              <a:buNone/>
            </a:pPr>
            <a:endParaRPr lang="nl-BE" sz="1500" dirty="0">
              <a:solidFill>
                <a:prstClr val="black"/>
              </a:solidFill>
              <a:sym typeface="Wingdings" panose="05000000000000000000" pitchFamily="2" charset="2"/>
            </a:endParaRPr>
          </a:p>
          <a:p>
            <a:pPr algn="l"/>
            <a:endParaRPr lang="nl-BE" sz="1600" b="1" dirty="0">
              <a:solidFill>
                <a:prstClr val="black"/>
              </a:solidFill>
            </a:endParaRPr>
          </a:p>
          <a:p>
            <a:pPr algn="l"/>
            <a:r>
              <a:rPr lang="nl-BE" sz="1600" b="1" dirty="0">
                <a:solidFill>
                  <a:prstClr val="black"/>
                </a:solidFill>
              </a:rPr>
              <a:t>Overstromingen Wallonië</a:t>
            </a:r>
          </a:p>
          <a:p>
            <a:pPr lvl="1" indent="-285750">
              <a:lnSpc>
                <a:spcPct val="100000"/>
              </a:lnSpc>
            </a:pPr>
            <a:r>
              <a:rPr lang="nl-BE" sz="1500" dirty="0">
                <a:solidFill>
                  <a:prstClr val="black"/>
                </a:solidFill>
                <a:sym typeface="Wingdings" panose="05000000000000000000" pitchFamily="2" charset="2"/>
              </a:rPr>
              <a:t>Nood aan versneld ritme “stop béton”</a:t>
            </a:r>
          </a:p>
          <a:p>
            <a:pPr lvl="1" indent="-285750">
              <a:lnSpc>
                <a:spcPct val="100000"/>
              </a:lnSpc>
            </a:pPr>
            <a:r>
              <a:rPr lang="nl-BE" sz="1500" dirty="0">
                <a:solidFill>
                  <a:prstClr val="black"/>
                </a:solidFill>
                <a:sym typeface="Wingdings" panose="05000000000000000000" pitchFamily="2" charset="2"/>
              </a:rPr>
              <a:t>Ook in Vlaanderen pas versnellen?</a:t>
            </a:r>
          </a:p>
          <a:p>
            <a:pPr algn="l"/>
            <a:endParaRPr lang="nl-BE" dirty="0"/>
          </a:p>
        </p:txBody>
      </p:sp>
      <p:pic>
        <p:nvPicPr>
          <p:cNvPr id="12" name="Picture 11">
            <a:extLst>
              <a:ext uri="{FF2B5EF4-FFF2-40B4-BE49-F238E27FC236}">
                <a16:creationId xmlns:a16="http://schemas.microsoft.com/office/drawing/2014/main" id="{06433623-8BAB-4374-8664-BA94C753D185}"/>
              </a:ext>
            </a:extLst>
          </p:cNvPr>
          <p:cNvPicPr>
            <a:picLocks noChangeAspect="1"/>
          </p:cNvPicPr>
          <p:nvPr/>
        </p:nvPicPr>
        <p:blipFill>
          <a:blip r:embed="rId2"/>
          <a:stretch>
            <a:fillRect/>
          </a:stretch>
        </p:blipFill>
        <p:spPr>
          <a:xfrm>
            <a:off x="7623233" y="918614"/>
            <a:ext cx="4149667" cy="2806621"/>
          </a:xfrm>
          <a:prstGeom prst="rect">
            <a:avLst/>
          </a:prstGeom>
        </p:spPr>
      </p:pic>
      <p:pic>
        <p:nvPicPr>
          <p:cNvPr id="13" name="Picture 12">
            <a:extLst>
              <a:ext uri="{FF2B5EF4-FFF2-40B4-BE49-F238E27FC236}">
                <a16:creationId xmlns:a16="http://schemas.microsoft.com/office/drawing/2014/main" id="{99D1B3EF-6160-4E97-A0B2-AC09F0444018}"/>
              </a:ext>
            </a:extLst>
          </p:cNvPr>
          <p:cNvPicPr>
            <a:picLocks noChangeAspect="1"/>
          </p:cNvPicPr>
          <p:nvPr/>
        </p:nvPicPr>
        <p:blipFill>
          <a:blip r:embed="rId3"/>
          <a:stretch>
            <a:fillRect/>
          </a:stretch>
        </p:blipFill>
        <p:spPr>
          <a:xfrm>
            <a:off x="7665456" y="3725235"/>
            <a:ext cx="4065219" cy="2326050"/>
          </a:xfrm>
          <a:prstGeom prst="rect">
            <a:avLst/>
          </a:prstGeom>
        </p:spPr>
      </p:pic>
      <p:pic>
        <p:nvPicPr>
          <p:cNvPr id="14" name="Picture Placeholder 6">
            <a:extLst>
              <a:ext uri="{FF2B5EF4-FFF2-40B4-BE49-F238E27FC236}">
                <a16:creationId xmlns:a16="http://schemas.microsoft.com/office/drawing/2014/main" id="{EA1D82D4-FBDF-47D8-A66D-99295440C988}"/>
              </a:ext>
            </a:extLst>
          </p:cNvPr>
          <p:cNvPicPr>
            <a:picLocks noGrp="1" noChangeAspect="1"/>
          </p:cNvPicPr>
          <p:nvPr>
            <p:ph type="pic" sz="quarter" idx="16"/>
          </p:nvPr>
        </p:nvPicPr>
        <p:blipFill rotWithShape="1">
          <a:blip r:embed="rId4"/>
          <a:srcRect t="2713" b="2713"/>
          <a:stretch/>
        </p:blipFill>
        <p:spPr>
          <a:xfrm>
            <a:off x="11353800" y="0"/>
            <a:ext cx="838200" cy="614363"/>
          </a:xfrm>
          <a:prstGeom prst="rect">
            <a:avLst/>
          </a:prstGeom>
        </p:spPr>
      </p:pic>
    </p:spTree>
    <p:extLst>
      <p:ext uri="{BB962C8B-B14F-4D97-AF65-F5344CB8AC3E}">
        <p14:creationId xmlns:p14="http://schemas.microsoft.com/office/powerpoint/2010/main" val="563601070"/>
      </p:ext>
    </p:extLst>
  </p:cSld>
  <p:clrMapOvr>
    <a:masterClrMapping/>
  </p:clrMapOvr>
</p:sld>
</file>

<file path=ppt/theme/theme1.xml><?xml version="1.0" encoding="utf-8"?>
<a:theme xmlns:a="http://schemas.openxmlformats.org/drawingml/2006/main" name="Spreker 1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ieuwe template 2021.potx" id="{32AF8ABB-5FA4-4E49-AD83-8EAF45A75DC0}" vid="{6A2F7D94-9FB6-460E-8AED-05C38683DBB3}"/>
    </a:ext>
  </a:extLst>
</a:theme>
</file>

<file path=ppt/theme/theme2.xml><?xml version="1.0" encoding="utf-8"?>
<a:theme xmlns:a="http://schemas.openxmlformats.org/drawingml/2006/main" name="Algemene pagina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ieuwe template 2021.potx" id="{32AF8ABB-5FA4-4E49-AD83-8EAF45A75DC0}" vid="{63443B57-4E7F-4D3B-9D50-AD7E24C007A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C618F73195E3341BDF4536450943C7A" ma:contentTypeVersion="18" ma:contentTypeDescription="Create a new document." ma:contentTypeScope="" ma:versionID="96d46a29a77ade79a24b6eb994449c7a">
  <xsd:schema xmlns:xsd="http://www.w3.org/2001/XMLSchema" xmlns:xs="http://www.w3.org/2001/XMLSchema" xmlns:p="http://schemas.microsoft.com/office/2006/metadata/properties" xmlns:ns2="bebbaf21-b2e5-4999-a010-90596257ba1f" xmlns:ns3="663b7b8c-849d-429a-b354-8fc8be6b03b0" targetNamespace="http://schemas.microsoft.com/office/2006/metadata/properties" ma:root="true" ma:fieldsID="fae38f5e719ff66554ed24befccfd36f" ns2:_="" ns3:_="">
    <xsd:import namespace="bebbaf21-b2e5-4999-a010-90596257ba1f"/>
    <xsd:import namespace="663b7b8c-849d-429a-b354-8fc8be6b03b0"/>
    <xsd:element name="properties">
      <xsd:complexType>
        <xsd:sequence>
          <xsd:element name="documentManagement">
            <xsd:complexType>
              <xsd:all>
                <xsd:element ref="ns2:MediaServiceMetadata" minOccurs="0"/>
                <xsd:element ref="ns2:MediaServiceFastMetadata" minOccurs="0"/>
                <xsd:element ref="ns3:TaxKeywordTaxHTField" minOccurs="0"/>
                <xsd:element ref="ns3:TaxCatchAll" minOccurs="0"/>
                <xsd:element ref="ns2:Categorie" minOccurs="0"/>
                <xsd:element ref="ns2:Taal"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ebbaf21-b2e5-4999-a010-90596257ba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Categorie" ma:index="13" nillable="true" ma:displayName="Categorie" ma:format="Dropdown" ma:internalName="Categorie">
      <xsd:simpleType>
        <xsd:restriction base="dms:Choice">
          <xsd:enumeration value="Algemene voorwaarden"/>
          <xsd:enumeration value="Erelonen en kosten"/>
          <xsd:enumeration value="Template"/>
          <xsd:enumeration value="Kantoorinfo"/>
          <xsd:enumeration value="Info voor advocaten"/>
        </xsd:restriction>
      </xsd:simpleType>
    </xsd:element>
    <xsd:element name="Taal" ma:index="14" nillable="true" ma:displayName="Taal" ma:format="Dropdown" ma:internalName="Taal">
      <xsd:simpleType>
        <xsd:restriction base="dms:Choice">
          <xsd:enumeration value="Nederlands"/>
          <xsd:enumeration value="Frans"/>
          <xsd:enumeration value="Engels"/>
        </xsd:restriction>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DateTaken" ma:index="21"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63b7b8c-849d-429a-b354-8fc8be6b03b0" elementFormDefault="qualified">
    <xsd:import namespace="http://schemas.microsoft.com/office/2006/documentManagement/types"/>
    <xsd:import namespace="http://schemas.microsoft.com/office/infopath/2007/PartnerControls"/>
    <xsd:element name="TaxKeywordTaxHTField" ma:index="11" nillable="true" ma:taxonomy="true" ma:internalName="TaxKeywordTaxHTField" ma:taxonomyFieldName="TaxKeyword" ma:displayName="Format" ma:fieldId="{23f27201-bee3-471e-b2e7-b64fd8b7ca38}" ma:taxonomyMulti="true" ma:sspId="457f80a3-1b89-47cf-9b9a-6a159bcd8617" ma:termSetId="00000000-0000-0000-0000-000000000000" ma:anchorId="00000000-0000-0000-0000-000000000000" ma:open="true" ma:isKeyword="true">
      <xsd:complexType>
        <xsd:sequence>
          <xsd:element ref="pc:Terms" minOccurs="0" maxOccurs="1"/>
        </xsd:sequence>
      </xsd:complexType>
    </xsd:element>
    <xsd:element name="TaxCatchAll" ma:index="12" nillable="true" ma:displayName="Taxonomy Catch All Column" ma:hidden="true" ma:list="{866a3006-0059-4b8d-898c-a7ab59efbc0c}" ma:internalName="TaxCatchAll" ma:showField="CatchAllData" ma:web="663b7b8c-849d-429a-b354-8fc8be6b03b0">
      <xsd:complexType>
        <xsd:complexContent>
          <xsd:extension base="dms:MultiChoiceLookup">
            <xsd:sequence>
              <xsd:element name="Value" type="dms:Lookup" maxOccurs="unbounded" minOccurs="0" nillable="true"/>
            </xsd:sequence>
          </xsd:extension>
        </xsd:complexContent>
      </xsd:complexType>
    </xsd:element>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63b7b8c-849d-429a-b354-8fc8be6b03b0"/>
    <Categorie xmlns="bebbaf21-b2e5-4999-a010-90596257ba1f">Template</Categorie>
    <TaxKeywordTaxHTField xmlns="663b7b8c-849d-429a-b354-8fc8be6b03b0">
      <Terms xmlns="http://schemas.microsoft.com/office/infopath/2007/PartnerControls"/>
    </TaxKeywordTaxHTField>
    <Taal xmlns="bebbaf21-b2e5-4999-a010-90596257ba1f">Nederlands</Taal>
  </documentManagement>
</p:properties>
</file>

<file path=customXml/itemProps1.xml><?xml version="1.0" encoding="utf-8"?>
<ds:datastoreItem xmlns:ds="http://schemas.openxmlformats.org/officeDocument/2006/customXml" ds:itemID="{1C4FD57F-4F1B-413D-B729-327C1EA999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ebbaf21-b2e5-4999-a010-90596257ba1f"/>
    <ds:schemaRef ds:uri="663b7b8c-849d-429a-b354-8fc8be6b03b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EEA8BD6-E445-432E-8260-8A4DAB3CB7FD}">
  <ds:schemaRefs>
    <ds:schemaRef ds:uri="http://schemas.microsoft.com/sharepoint/v3/contenttype/forms"/>
  </ds:schemaRefs>
</ds:datastoreItem>
</file>

<file path=customXml/itemProps3.xml><?xml version="1.0" encoding="utf-8"?>
<ds:datastoreItem xmlns:ds="http://schemas.openxmlformats.org/officeDocument/2006/customXml" ds:itemID="{F3329630-EF6A-4451-B417-D147040B5380}">
  <ds:schemaRefs>
    <ds:schemaRef ds:uri="http://purl.org/dc/terms/"/>
    <ds:schemaRef ds:uri="bebbaf21-b2e5-4999-a010-90596257ba1f"/>
    <ds:schemaRef ds:uri="663b7b8c-849d-429a-b354-8fc8be6b03b0"/>
    <ds:schemaRef ds:uri="http://purl.org/dc/dcmitype/"/>
    <ds:schemaRef ds:uri="http://schemas.openxmlformats.org/package/2006/metadata/core-properties"/>
    <ds:schemaRef ds:uri="http://schemas.microsoft.com/office/2006/documentManagement/types"/>
    <ds:schemaRef ds:uri="http://schemas.microsoft.com/office/infopath/2007/PartnerControls"/>
    <ds:schemaRef ds:uri="http://schemas.microsoft.com/office/2006/metadata/propertie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nieuwe template 2021 - NL</Template>
  <TotalTime>5326</TotalTime>
  <Words>6074</Words>
  <Application>Microsoft Office PowerPoint</Application>
  <PresentationFormat>Widescreen</PresentationFormat>
  <Paragraphs>606</Paragraphs>
  <Slides>42</Slides>
  <Notes>12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42</vt:i4>
      </vt:variant>
    </vt:vector>
  </HeadingPairs>
  <TitlesOfParts>
    <vt:vector size="50" baseType="lpstr">
      <vt:lpstr>Arial</vt:lpstr>
      <vt:lpstr>Calibri</vt:lpstr>
      <vt:lpstr>Mrs Eaves OT</vt:lpstr>
      <vt:lpstr>Trade Gothic</vt:lpstr>
      <vt:lpstr>Trade Gothic LT Com</vt:lpstr>
      <vt:lpstr>Wingdings</vt:lpstr>
      <vt:lpstr>Spreker 1 slides</vt:lpstr>
      <vt:lpstr>Algemene paginas</vt:lpstr>
      <vt:lpstr>PowerPoint Presentation</vt:lpstr>
      <vt:lpstr>PowerPoint Presentation</vt:lpstr>
      <vt:lpstr>Inhoudstafel</vt:lpstr>
      <vt:lpstr>A. European Green Deal</vt:lpstr>
      <vt:lpstr>B. Maatregelenpakket Fit For 55</vt:lpstr>
      <vt:lpstr>II. Impact op de vergunningverlening – vooraf </vt:lpstr>
      <vt:lpstr>A. Ruimtelijk rendement</vt:lpstr>
      <vt:lpstr>PowerPoint Presentation</vt:lpstr>
      <vt:lpstr>B. De bouwshift</vt:lpstr>
      <vt:lpstr>PowerPoint Presentation</vt:lpstr>
      <vt:lpstr>PowerPoint Presentation</vt:lpstr>
      <vt:lpstr>PowerPoint Presentation</vt:lpstr>
      <vt:lpstr>C. Vlaamse Blue Deal</vt:lpstr>
      <vt:lpstr>PowerPoint Presentation</vt:lpstr>
      <vt:lpstr>PowerPoint Presentation</vt:lpstr>
      <vt:lpstr>D. Energieprestaties voor gebouwen</vt:lpstr>
      <vt:lpstr>PowerPoint Presentation</vt:lpstr>
      <vt:lpstr>PowerPoint Presentation</vt:lpstr>
      <vt:lpstr>E. Klimaattoets in het kader van de vergunningverlening?</vt:lpstr>
      <vt:lpstr>F. Afwijkingen en vrijstellingen</vt:lpstr>
      <vt:lpstr>PowerPoint Presentation</vt:lpstr>
      <vt:lpstr>III. Duurzaamheid in de projectontwikkelings- en bouwsector: capita selecta</vt:lpstr>
      <vt:lpstr>A. Windturbines</vt:lpstr>
      <vt:lpstr>PowerPoint Presentation</vt:lpstr>
      <vt:lpstr>Inplantingsplaats: Gewestplanbestemming</vt:lpstr>
      <vt:lpstr>PowerPoint Presentation</vt:lpstr>
      <vt:lpstr>PowerPoint Presentation</vt:lpstr>
      <vt:lpstr>B. Zonnepanelen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IV. Beperkingen en opportuniteiten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Schoups</dc:creator>
  <cp:lastModifiedBy>Schoups</cp:lastModifiedBy>
  <cp:revision>130</cp:revision>
  <cp:lastPrinted>2021-10-07T07:29:48Z</cp:lastPrinted>
  <dcterms:created xsi:type="dcterms:W3CDTF">2021-09-30T07:40:03Z</dcterms:created>
  <dcterms:modified xsi:type="dcterms:W3CDTF">2021-10-12T13:14:55Z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0x0101003C618F73195E3341BDF4536450943C7A</vt:lpwstr>
  </property>
  <property fmtid="{D5CDD505-2E9C-101B-9397-08002B2CF9AE}" pid="3" name="TaxKeyword">
    <vt:lpwstr/>
  </property>
</Properties>
</file>